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7"/>
  </p:notesMasterIdLst>
  <p:sldIdLst>
    <p:sldId id="319" r:id="rId2"/>
    <p:sldId id="320" r:id="rId3"/>
    <p:sldId id="321" r:id="rId4"/>
    <p:sldId id="326" r:id="rId5"/>
    <p:sldId id="304" r:id="rId6"/>
    <p:sldId id="317" r:id="rId7"/>
    <p:sldId id="303" r:id="rId8"/>
    <p:sldId id="295" r:id="rId9"/>
    <p:sldId id="322" r:id="rId10"/>
    <p:sldId id="301" r:id="rId11"/>
    <p:sldId id="323" r:id="rId12"/>
    <p:sldId id="298" r:id="rId13"/>
    <p:sldId id="299" r:id="rId14"/>
    <p:sldId id="308" r:id="rId15"/>
    <p:sldId id="309" r:id="rId16"/>
    <p:sldId id="310" r:id="rId17"/>
    <p:sldId id="324" r:id="rId18"/>
    <p:sldId id="318" r:id="rId19"/>
    <p:sldId id="325" r:id="rId20"/>
    <p:sldId id="297" r:id="rId21"/>
    <p:sldId id="300" r:id="rId22"/>
    <p:sldId id="305" r:id="rId23"/>
    <p:sldId id="327" r:id="rId24"/>
    <p:sldId id="306" r:id="rId25"/>
    <p:sldId id="302" r:id="rId26"/>
  </p:sldIdLst>
  <p:sldSz cx="12192000" cy="6858000"/>
  <p:notesSz cx="7026275" cy="93122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10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81" autoAdjust="0"/>
    <p:restoredTop sz="89154" autoAdjust="0"/>
  </p:normalViewPr>
  <p:slideViewPr>
    <p:cSldViewPr snapToGrid="0">
      <p:cViewPr>
        <p:scale>
          <a:sx n="111" d="100"/>
          <a:sy n="111" d="100"/>
        </p:scale>
        <p:origin x="-384" y="-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942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c:\pwworking\central01\d0537622\DeteriorationDrivers_022418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1"/>
          <c:tx>
            <c:v>Miles of Active Pipe</c:v>
          </c:tx>
          <c:spPr>
            <a:pattFill prst="narHorz">
              <a:fgClr>
                <a:schemeClr val="accent2"/>
              </a:fgClr>
              <a:bgClr>
                <a:schemeClr val="accent2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2"/>
              </a:innerShdw>
            </a:effectLst>
          </c:spPr>
          <c:invertIfNegative val="0"/>
          <c:val>
            <c:numRef>
              <c:f>System!$X$4:$X$23</c:f>
              <c:numCache>
                <c:formatCode>General</c:formatCode>
                <c:ptCount val="20"/>
                <c:pt idx="0">
                  <c:v>494.04431322571355</c:v>
                </c:pt>
                <c:pt idx="1">
                  <c:v>3453.2280022303607</c:v>
                </c:pt>
                <c:pt idx="2">
                  <c:v>3473.7703326360484</c:v>
                </c:pt>
                <c:pt idx="3">
                  <c:v>2613.335333425634</c:v>
                </c:pt>
                <c:pt idx="4">
                  <c:v>2038.3372904250962</c:v>
                </c:pt>
                <c:pt idx="5">
                  <c:v>1626.389232387899</c:v>
                </c:pt>
                <c:pt idx="6">
                  <c:v>1336.2895016523605</c:v>
                </c:pt>
                <c:pt idx="7">
                  <c:v>1087.0115212548205</c:v>
                </c:pt>
                <c:pt idx="8">
                  <c:v>832.27348822399426</c:v>
                </c:pt>
                <c:pt idx="9">
                  <c:v>554.44459490588963</c:v>
                </c:pt>
                <c:pt idx="10">
                  <c:v>374.29749210540854</c:v>
                </c:pt>
                <c:pt idx="11">
                  <c:v>273.78487181878489</c:v>
                </c:pt>
                <c:pt idx="12">
                  <c:v>260.9465793974818</c:v>
                </c:pt>
                <c:pt idx="13">
                  <c:v>206.44369140884879</c:v>
                </c:pt>
                <c:pt idx="14">
                  <c:v>137.02592640794819</c:v>
                </c:pt>
                <c:pt idx="15">
                  <c:v>93.973119263064874</c:v>
                </c:pt>
                <c:pt idx="16">
                  <c:v>58.077286551134243</c:v>
                </c:pt>
                <c:pt idx="17">
                  <c:v>48.717689949639613</c:v>
                </c:pt>
                <c:pt idx="18">
                  <c:v>41.895063634901291</c:v>
                </c:pt>
                <c:pt idx="19">
                  <c:v>18.367907763803991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9793280"/>
        <c:axId val="92330624"/>
      </c:barChart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System!$V$4:$V$23</c:f>
              <c:strCache>
                <c:ptCount val="20"/>
                <c:pt idx="0">
                  <c:v>&lt;1</c:v>
                </c:pt>
                <c:pt idx="1">
                  <c:v>1-7</c:v>
                </c:pt>
                <c:pt idx="2">
                  <c:v>8-14</c:v>
                </c:pt>
                <c:pt idx="3">
                  <c:v>15-21</c:v>
                </c:pt>
                <c:pt idx="4">
                  <c:v>22-28</c:v>
                </c:pt>
                <c:pt idx="5">
                  <c:v>29-35</c:v>
                </c:pt>
                <c:pt idx="6">
                  <c:v>36-42</c:v>
                </c:pt>
                <c:pt idx="7">
                  <c:v>43-49</c:v>
                </c:pt>
                <c:pt idx="8">
                  <c:v>50-56</c:v>
                </c:pt>
                <c:pt idx="9">
                  <c:v>57-63</c:v>
                </c:pt>
                <c:pt idx="10">
                  <c:v>64-70</c:v>
                </c:pt>
                <c:pt idx="11">
                  <c:v>71-77</c:v>
                </c:pt>
                <c:pt idx="12">
                  <c:v>78-84</c:v>
                </c:pt>
                <c:pt idx="13">
                  <c:v>85-91</c:v>
                </c:pt>
                <c:pt idx="14">
                  <c:v>92-98</c:v>
                </c:pt>
                <c:pt idx="15">
                  <c:v>99-105</c:v>
                </c:pt>
                <c:pt idx="16">
                  <c:v>106-112</c:v>
                </c:pt>
                <c:pt idx="17">
                  <c:v>113-119</c:v>
                </c:pt>
                <c:pt idx="18">
                  <c:v>120-126</c:v>
                </c:pt>
                <c:pt idx="19">
                  <c:v>127-133</c:v>
                </c:pt>
              </c:strCache>
            </c:strRef>
          </c:cat>
          <c:val>
            <c:numRef>
              <c:f>System!$Y$4:$Y$23</c:f>
              <c:numCache>
                <c:formatCode>General</c:formatCode>
                <c:ptCount val="20"/>
                <c:pt idx="0">
                  <c:v>2.2265209224206655</c:v>
                </c:pt>
                <c:pt idx="1">
                  <c:v>0.52125142007345626</c:v>
                </c:pt>
                <c:pt idx="2">
                  <c:v>1.1226994379448541</c:v>
                </c:pt>
                <c:pt idx="3">
                  <c:v>2.5637735480419384</c:v>
                </c:pt>
                <c:pt idx="4">
                  <c:v>7.1627007309252351</c:v>
                </c:pt>
                <c:pt idx="5">
                  <c:v>11.067461368747516</c:v>
                </c:pt>
                <c:pt idx="6">
                  <c:v>13.61980317700257</c:v>
                </c:pt>
                <c:pt idx="7">
                  <c:v>17.847096944846633</c:v>
                </c:pt>
                <c:pt idx="8">
                  <c:v>19.70506117525899</c:v>
                </c:pt>
                <c:pt idx="9">
                  <c:v>18.396788594776236</c:v>
                </c:pt>
                <c:pt idx="10">
                  <c:v>11.488188114252839</c:v>
                </c:pt>
                <c:pt idx="11">
                  <c:v>4.7482535881692369</c:v>
                </c:pt>
                <c:pt idx="12">
                  <c:v>9.5805049668496469</c:v>
                </c:pt>
                <c:pt idx="13">
                  <c:v>5.8127230326620891</c:v>
                </c:pt>
                <c:pt idx="14">
                  <c:v>6.5681000931207389</c:v>
                </c:pt>
                <c:pt idx="15">
                  <c:v>3.1924022779343004</c:v>
                </c:pt>
                <c:pt idx="16">
                  <c:v>17.218435284843213</c:v>
                </c:pt>
                <c:pt idx="17">
                  <c:v>2.052642481681128</c:v>
                </c:pt>
                <c:pt idx="18">
                  <c:v>11.934580273162965</c:v>
                </c:pt>
                <c:pt idx="19">
                  <c:v>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2318336"/>
        <c:axId val="92328704"/>
      </c:lineChart>
      <c:catAx>
        <c:axId val="9231833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Age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2328704"/>
        <c:crosses val="autoZero"/>
        <c:auto val="1"/>
        <c:lblAlgn val="ctr"/>
        <c:lblOffset val="100"/>
        <c:noMultiLvlLbl val="0"/>
      </c:catAx>
      <c:valAx>
        <c:axId val="92328704"/>
        <c:scaling>
          <c:orientation val="minMax"/>
        </c:scaling>
        <c:delete val="0"/>
        <c:axPos val="l"/>
        <c:majorGridlines>
          <c:spPr>
            <a:ln>
              <a:solidFill>
                <a:schemeClr val="tx1">
                  <a:lumMod val="15000"/>
                  <a:lumOff val="85000"/>
                </a:schemeClr>
              </a:solidFill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Break Rate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2318336"/>
        <c:crosses val="autoZero"/>
        <c:crossBetween val="between"/>
      </c:valAx>
      <c:valAx>
        <c:axId val="92330624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Miles of Active Pipe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9793280"/>
        <c:crosses val="max"/>
        <c:crossBetween val="between"/>
      </c:valAx>
      <c:catAx>
        <c:axId val="89793280"/>
        <c:scaling>
          <c:orientation val="minMax"/>
        </c:scaling>
        <c:delete val="1"/>
        <c:axPos val="b"/>
        <c:majorTickMark val="none"/>
        <c:minorTickMark val="none"/>
        <c:tickLblPos val="nextTo"/>
        <c:crossAx val="9233062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2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15875" cap="flat" cmpd="sng" algn="ctr">
        <a:solidFill>
          <a:schemeClr val="tx1">
            <a:lumMod val="65000"/>
            <a:lumOff val="3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4719" cy="467231"/>
          </a:xfrm>
          <a:prstGeom prst="rect">
            <a:avLst/>
          </a:prstGeom>
        </p:spPr>
        <p:txBody>
          <a:bodyPr vert="horz" lIns="93360" tIns="46680" rIns="93360" bIns="4668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9930" y="0"/>
            <a:ext cx="3044719" cy="467231"/>
          </a:xfrm>
          <a:prstGeom prst="rect">
            <a:avLst/>
          </a:prstGeom>
        </p:spPr>
        <p:txBody>
          <a:bodyPr vert="horz" lIns="93360" tIns="46680" rIns="93360" bIns="46680" rtlCol="0"/>
          <a:lstStyle>
            <a:lvl1pPr algn="r">
              <a:defRPr sz="1200"/>
            </a:lvl1pPr>
          </a:lstStyle>
          <a:p>
            <a:fld id="{45D3E342-5F58-4AAD-BE5A-71D6EDF5FBE6}" type="datetimeFigureOut">
              <a:rPr lang="en-US" smtClean="0"/>
              <a:t>8/27/2018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8000" cy="31432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60" tIns="46680" rIns="93360" bIns="4668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628" y="4481532"/>
            <a:ext cx="5621020" cy="3666708"/>
          </a:xfrm>
          <a:prstGeom prst="rect">
            <a:avLst/>
          </a:prstGeom>
        </p:spPr>
        <p:txBody>
          <a:bodyPr vert="horz" lIns="93360" tIns="46680" rIns="93360" bIns="4668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5046"/>
            <a:ext cx="3044719" cy="467230"/>
          </a:xfrm>
          <a:prstGeom prst="rect">
            <a:avLst/>
          </a:prstGeom>
        </p:spPr>
        <p:txBody>
          <a:bodyPr vert="horz" lIns="93360" tIns="46680" rIns="93360" bIns="4668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9930" y="8845046"/>
            <a:ext cx="3044719" cy="467230"/>
          </a:xfrm>
          <a:prstGeom prst="rect">
            <a:avLst/>
          </a:prstGeom>
        </p:spPr>
        <p:txBody>
          <a:bodyPr vert="horz" lIns="93360" tIns="46680" rIns="93360" bIns="46680" rtlCol="0" anchor="b"/>
          <a:lstStyle>
            <a:lvl1pPr algn="r">
              <a:defRPr sz="1200"/>
            </a:lvl1pPr>
          </a:lstStyle>
          <a:p>
            <a:fld id="{67DC15C2-9E50-4FEF-BDA2-135E227A3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4990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 hit those</a:t>
            </a:r>
            <a:r>
              <a:rPr lang="en-US" baseline="0" dirty="0" smtClean="0"/>
              <a:t> goals, need to dive into the break history and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DC15C2-9E50-4FEF-BDA2-135E227A317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6389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DC15C2-9E50-4FEF-BDA2-135E227A317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6226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 smtClean="0"/>
              <a:t>Doug is going to cover this.</a:t>
            </a:r>
            <a:r>
              <a:rPr lang="en-US" altLang="en-US" baseline="0" dirty="0" smtClean="0"/>
              <a:t> </a:t>
            </a:r>
            <a:endParaRPr lang="en-US" altLang="en-US" dirty="0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BE3DD036-EF01-42DF-A777-D8C62C8C9995}" type="slidenum">
              <a:rPr lang="en-US" altLang="en-US" sz="1200"/>
              <a:pPr/>
              <a:t>18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41948300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Communities</a:t>
            </a:r>
            <a:r>
              <a:rPr lang="en-US" baseline="0" dirty="0" smtClean="0"/>
              <a:t> of similar or larger size; older systems; core with a lot of development</a:t>
            </a:r>
          </a:p>
          <a:p>
            <a:r>
              <a:rPr lang="en-US" baseline="0" dirty="0" smtClean="0"/>
              <a:t>Not “peer”; Upper Midwest communities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DC15C2-9E50-4FEF-BDA2-135E227A317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8005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Need to explain explicitly</a:t>
            </a:r>
            <a:r>
              <a:rPr lang="en-US" baseline="0" dirty="0" smtClean="0"/>
              <a:t> what each of these are.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DC15C2-9E50-4FEF-BDA2-135E227A317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2559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At</a:t>
            </a:r>
            <a:r>
              <a:rPr lang="en-US" baseline="0" dirty="0" smtClean="0"/>
              <a:t> system level, break rate looks relatively flat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DC15C2-9E50-4FEF-BDA2-135E227A317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6839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If you look at the problem</a:t>
            </a:r>
            <a:r>
              <a:rPr lang="en-US" baseline="0" dirty="0" smtClean="0"/>
              <a:t> simply from a age based replacement, there is a coming “wave” of replacement needs.</a:t>
            </a:r>
          </a:p>
          <a:p>
            <a:r>
              <a:rPr lang="en-US" baseline="0" dirty="0" smtClean="0"/>
              <a:t>This is typical for a number of facilities. </a:t>
            </a:r>
          </a:p>
          <a:p>
            <a:r>
              <a:rPr lang="en-US" baseline="0" dirty="0" smtClean="0"/>
              <a:t>To make sure RPU gets highest ROI, we look at this from a risk perspective.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DC15C2-9E50-4FEF-BDA2-135E227A317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9615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Risk</a:t>
            </a:r>
            <a:r>
              <a:rPr lang="en-US" baseline="0" dirty="0" smtClean="0"/>
              <a:t>-based; not age based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DC15C2-9E50-4FEF-BDA2-135E227A317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1849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If replacement is</a:t>
            </a:r>
            <a:r>
              <a:rPr lang="en-US" baseline="0" dirty="0" smtClean="0"/>
              <a:t> based purely on age, there is a significant difference in performance. For example, CIP installed in 1918 (on average) has a break rate of under 5 as compared to CIP installed in 1958 with a break rate of over 30.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DC15C2-9E50-4FEF-BDA2-135E227A317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2485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Ahead</a:t>
            </a:r>
            <a:r>
              <a:rPr lang="en-US" baseline="0" dirty="0" smtClean="0"/>
              <a:t> of the AWWA goal, but want to stay there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DC15C2-9E50-4FEF-BDA2-135E227A317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0672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All the forecasts are based on the break history; more breaks increase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DC15C2-9E50-4FEF-BDA2-135E227A317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6799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Providing better “customer</a:t>
            </a:r>
            <a:r>
              <a:rPr lang="en-US" baseline="0" dirty="0" smtClean="0"/>
              <a:t> service” for same investments </a:t>
            </a:r>
          </a:p>
          <a:p>
            <a:r>
              <a:rPr lang="en-US" baseline="0" dirty="0" smtClean="0"/>
              <a:t>Doug to insert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DC15C2-9E50-4FEF-BDA2-135E227A317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4328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Last five years</a:t>
            </a:r>
            <a:r>
              <a:rPr lang="en-US" baseline="0" dirty="0" smtClean="0"/>
              <a:t> vs 2017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DC15C2-9E50-4FEF-BDA2-135E227A317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9836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eginning Logo Slide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652001" y="6601478"/>
            <a:ext cx="2540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200" baseline="30000" dirty="0" smtClean="0">
                <a:solidFill>
                  <a:srgbClr val="54585A">
                    <a:lumMod val="60000"/>
                    <a:lumOff val="40000"/>
                  </a:srgbClr>
                </a:solidFill>
                <a:latin typeface="Arial"/>
              </a:rPr>
              <a:t>© 2014 HDR Architecture, Inc., all rights reserved.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652001" y="6601478"/>
            <a:ext cx="2540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200" baseline="30000" dirty="0" smtClean="0">
                <a:solidFill>
                  <a:srgbClr val="54585A">
                    <a:lumMod val="60000"/>
                    <a:lumOff val="40000"/>
                  </a:srgbClr>
                </a:solidFill>
                <a:latin typeface="Arial"/>
              </a:rPr>
              <a:t>© 2014 HDR Architecture, Inc., all rights reserved.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652001" y="6601478"/>
            <a:ext cx="2540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200" baseline="30000" dirty="0" smtClean="0">
                <a:solidFill>
                  <a:srgbClr val="54585A">
                    <a:lumMod val="60000"/>
                    <a:lumOff val="40000"/>
                  </a:srgbClr>
                </a:solidFill>
                <a:latin typeface="Arial"/>
              </a:rPr>
              <a:t>© 2014 HDR Architecture, Inc., all rights reserved.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652001" y="6601477"/>
            <a:ext cx="2540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n-US" sz="1200" baseline="30000" dirty="0" smtClean="0">
                <a:solidFill>
                  <a:srgbClr val="54585A">
                    <a:lumMod val="60000"/>
                    <a:lumOff val="40000"/>
                  </a:srgbClr>
                </a:solidFill>
                <a:latin typeface="Arial"/>
              </a:rPr>
              <a:t>© 2014 HDR, Inc., all rights reserved.</a:t>
            </a:r>
          </a:p>
        </p:txBody>
      </p:sp>
      <p:sp>
        <p:nvSpPr>
          <p:cNvPr id="16" name="Freeform 6"/>
          <p:cNvSpPr>
            <a:spLocks noEditPoints="1"/>
          </p:cNvSpPr>
          <p:nvPr/>
        </p:nvSpPr>
        <p:spPr bwMode="auto">
          <a:xfrm>
            <a:off x="5376902" y="3032126"/>
            <a:ext cx="1438199" cy="793751"/>
          </a:xfrm>
          <a:custGeom>
            <a:avLst/>
            <a:gdLst>
              <a:gd name="T0" fmla="*/ 693 w 1044"/>
              <a:gd name="T1" fmla="*/ 280 h 576"/>
              <a:gd name="T2" fmla="*/ 693 w 1044"/>
              <a:gd name="T3" fmla="*/ 280 h 576"/>
              <a:gd name="T4" fmla="*/ 413 w 1044"/>
              <a:gd name="T5" fmla="*/ 561 h 576"/>
              <a:gd name="T6" fmla="*/ 347 w 1044"/>
              <a:gd name="T7" fmla="*/ 561 h 576"/>
              <a:gd name="T8" fmla="*/ 347 w 1044"/>
              <a:gd name="T9" fmla="*/ 455 h 576"/>
              <a:gd name="T10" fmla="*/ 413 w 1044"/>
              <a:gd name="T11" fmla="*/ 455 h 576"/>
              <a:gd name="T12" fmla="*/ 588 w 1044"/>
              <a:gd name="T13" fmla="*/ 280 h 576"/>
              <a:gd name="T14" fmla="*/ 413 w 1044"/>
              <a:gd name="T15" fmla="*/ 105 h 576"/>
              <a:gd name="T16" fmla="*/ 347 w 1044"/>
              <a:gd name="T17" fmla="*/ 105 h 576"/>
              <a:gd name="T18" fmla="*/ 347 w 1044"/>
              <a:gd name="T19" fmla="*/ 0 h 576"/>
              <a:gd name="T20" fmla="*/ 413 w 1044"/>
              <a:gd name="T21" fmla="*/ 0 h 576"/>
              <a:gd name="T22" fmla="*/ 693 w 1044"/>
              <a:gd name="T23" fmla="*/ 280 h 576"/>
              <a:gd name="T24" fmla="*/ 693 w 1044"/>
              <a:gd name="T25" fmla="*/ 280 h 576"/>
              <a:gd name="T26" fmla="*/ 693 w 1044"/>
              <a:gd name="T27" fmla="*/ 280 h 576"/>
              <a:gd name="T28" fmla="*/ 693 w 1044"/>
              <a:gd name="T29" fmla="*/ 280 h 576"/>
              <a:gd name="T30" fmla="*/ 693 w 1044"/>
              <a:gd name="T31" fmla="*/ 101 h 576"/>
              <a:gd name="T32" fmla="*/ 820 w 1044"/>
              <a:gd name="T33" fmla="*/ 101 h 576"/>
              <a:gd name="T34" fmla="*/ 902 w 1044"/>
              <a:gd name="T35" fmla="*/ 127 h 576"/>
              <a:gd name="T36" fmla="*/ 928 w 1044"/>
              <a:gd name="T37" fmla="*/ 191 h 576"/>
              <a:gd name="T38" fmla="*/ 825 w 1044"/>
              <a:gd name="T39" fmla="*/ 281 h 576"/>
              <a:gd name="T40" fmla="*/ 793 w 1044"/>
              <a:gd name="T41" fmla="*/ 281 h 576"/>
              <a:gd name="T42" fmla="*/ 756 w 1044"/>
              <a:gd name="T43" fmla="*/ 361 h 576"/>
              <a:gd name="T44" fmla="*/ 963 w 1044"/>
              <a:gd name="T45" fmla="*/ 576 h 576"/>
              <a:gd name="T46" fmla="*/ 1044 w 1044"/>
              <a:gd name="T47" fmla="*/ 508 h 576"/>
              <a:gd name="T48" fmla="*/ 897 w 1044"/>
              <a:gd name="T49" fmla="*/ 360 h 576"/>
              <a:gd name="T50" fmla="*/ 1033 w 1044"/>
              <a:gd name="T51" fmla="*/ 193 h 576"/>
              <a:gd name="T52" fmla="*/ 975 w 1044"/>
              <a:gd name="T53" fmla="*/ 50 h 576"/>
              <a:gd name="T54" fmla="*/ 812 w 1044"/>
              <a:gd name="T55" fmla="*/ 0 h 576"/>
              <a:gd name="T56" fmla="*/ 693 w 1044"/>
              <a:gd name="T57" fmla="*/ 0 h 576"/>
              <a:gd name="T58" fmla="*/ 693 w 1044"/>
              <a:gd name="T59" fmla="*/ 101 h 576"/>
              <a:gd name="T60" fmla="*/ 350 w 1044"/>
              <a:gd name="T61" fmla="*/ 224 h 576"/>
              <a:gd name="T62" fmla="*/ 114 w 1044"/>
              <a:gd name="T63" fmla="*/ 224 h 576"/>
              <a:gd name="T64" fmla="*/ 114 w 1044"/>
              <a:gd name="T65" fmla="*/ 0 h 576"/>
              <a:gd name="T66" fmla="*/ 0 w 1044"/>
              <a:gd name="T67" fmla="*/ 0 h 576"/>
              <a:gd name="T68" fmla="*/ 0 w 1044"/>
              <a:gd name="T69" fmla="*/ 561 h 576"/>
              <a:gd name="T70" fmla="*/ 114 w 1044"/>
              <a:gd name="T71" fmla="*/ 561 h 576"/>
              <a:gd name="T72" fmla="*/ 114 w 1044"/>
              <a:gd name="T73" fmla="*/ 336 h 576"/>
              <a:gd name="T74" fmla="*/ 350 w 1044"/>
              <a:gd name="T75" fmla="*/ 336 h 576"/>
              <a:gd name="T76" fmla="*/ 350 w 1044"/>
              <a:gd name="T77" fmla="*/ 224 h 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044" h="576">
                <a:moveTo>
                  <a:pt x="693" y="280"/>
                </a:moveTo>
                <a:cubicBezTo>
                  <a:pt x="693" y="280"/>
                  <a:pt x="693" y="280"/>
                  <a:pt x="693" y="280"/>
                </a:cubicBezTo>
                <a:cubicBezTo>
                  <a:pt x="693" y="442"/>
                  <a:pt x="575" y="561"/>
                  <a:pt x="413" y="561"/>
                </a:cubicBezTo>
                <a:cubicBezTo>
                  <a:pt x="347" y="561"/>
                  <a:pt x="347" y="561"/>
                  <a:pt x="347" y="561"/>
                </a:cubicBezTo>
                <a:cubicBezTo>
                  <a:pt x="347" y="455"/>
                  <a:pt x="347" y="455"/>
                  <a:pt x="347" y="455"/>
                </a:cubicBezTo>
                <a:cubicBezTo>
                  <a:pt x="413" y="455"/>
                  <a:pt x="413" y="455"/>
                  <a:pt x="413" y="455"/>
                </a:cubicBezTo>
                <a:cubicBezTo>
                  <a:pt x="516" y="455"/>
                  <a:pt x="588" y="383"/>
                  <a:pt x="588" y="280"/>
                </a:cubicBezTo>
                <a:cubicBezTo>
                  <a:pt x="588" y="177"/>
                  <a:pt x="516" y="105"/>
                  <a:pt x="413" y="105"/>
                </a:cubicBezTo>
                <a:cubicBezTo>
                  <a:pt x="347" y="105"/>
                  <a:pt x="347" y="105"/>
                  <a:pt x="347" y="105"/>
                </a:cubicBezTo>
                <a:cubicBezTo>
                  <a:pt x="347" y="0"/>
                  <a:pt x="347" y="0"/>
                  <a:pt x="347" y="0"/>
                </a:cubicBezTo>
                <a:cubicBezTo>
                  <a:pt x="413" y="0"/>
                  <a:pt x="413" y="0"/>
                  <a:pt x="413" y="0"/>
                </a:cubicBezTo>
                <a:cubicBezTo>
                  <a:pt x="575" y="0"/>
                  <a:pt x="693" y="118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lose/>
                <a:moveTo>
                  <a:pt x="693" y="101"/>
                </a:moveTo>
                <a:cubicBezTo>
                  <a:pt x="820" y="101"/>
                  <a:pt x="820" y="101"/>
                  <a:pt x="820" y="101"/>
                </a:cubicBezTo>
                <a:cubicBezTo>
                  <a:pt x="858" y="101"/>
                  <a:pt x="884" y="109"/>
                  <a:pt x="902" y="127"/>
                </a:cubicBezTo>
                <a:cubicBezTo>
                  <a:pt x="919" y="144"/>
                  <a:pt x="928" y="166"/>
                  <a:pt x="928" y="191"/>
                </a:cubicBezTo>
                <a:cubicBezTo>
                  <a:pt x="928" y="247"/>
                  <a:pt x="879" y="281"/>
                  <a:pt x="825" y="281"/>
                </a:cubicBezTo>
                <a:cubicBezTo>
                  <a:pt x="793" y="281"/>
                  <a:pt x="793" y="281"/>
                  <a:pt x="793" y="281"/>
                </a:cubicBezTo>
                <a:cubicBezTo>
                  <a:pt x="756" y="361"/>
                  <a:pt x="756" y="361"/>
                  <a:pt x="756" y="361"/>
                </a:cubicBezTo>
                <a:cubicBezTo>
                  <a:pt x="963" y="576"/>
                  <a:pt x="963" y="576"/>
                  <a:pt x="963" y="576"/>
                </a:cubicBezTo>
                <a:cubicBezTo>
                  <a:pt x="1044" y="508"/>
                  <a:pt x="1044" y="508"/>
                  <a:pt x="1044" y="508"/>
                </a:cubicBezTo>
                <a:cubicBezTo>
                  <a:pt x="897" y="360"/>
                  <a:pt x="897" y="360"/>
                  <a:pt x="897" y="360"/>
                </a:cubicBezTo>
                <a:cubicBezTo>
                  <a:pt x="978" y="345"/>
                  <a:pt x="1033" y="271"/>
                  <a:pt x="1033" y="193"/>
                </a:cubicBezTo>
                <a:cubicBezTo>
                  <a:pt x="1033" y="135"/>
                  <a:pt x="1017" y="90"/>
                  <a:pt x="975" y="50"/>
                </a:cubicBezTo>
                <a:cubicBezTo>
                  <a:pt x="932" y="10"/>
                  <a:pt x="884" y="0"/>
                  <a:pt x="812" y="0"/>
                </a:cubicBezTo>
                <a:cubicBezTo>
                  <a:pt x="693" y="0"/>
                  <a:pt x="693" y="0"/>
                  <a:pt x="693" y="0"/>
                </a:cubicBezTo>
                <a:lnTo>
                  <a:pt x="693" y="101"/>
                </a:lnTo>
                <a:close/>
                <a:moveTo>
                  <a:pt x="350" y="224"/>
                </a:moveTo>
                <a:cubicBezTo>
                  <a:pt x="114" y="224"/>
                  <a:pt x="114" y="224"/>
                  <a:pt x="114" y="224"/>
                </a:cubicBezTo>
                <a:cubicBezTo>
                  <a:pt x="114" y="0"/>
                  <a:pt x="114" y="0"/>
                  <a:pt x="11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61"/>
                  <a:pt x="0" y="561"/>
                  <a:pt x="0" y="561"/>
                </a:cubicBezTo>
                <a:cubicBezTo>
                  <a:pt x="114" y="561"/>
                  <a:pt x="114" y="561"/>
                  <a:pt x="114" y="561"/>
                </a:cubicBezTo>
                <a:cubicBezTo>
                  <a:pt x="114" y="336"/>
                  <a:pt x="114" y="336"/>
                  <a:pt x="114" y="336"/>
                </a:cubicBezTo>
                <a:cubicBezTo>
                  <a:pt x="350" y="336"/>
                  <a:pt x="350" y="336"/>
                  <a:pt x="350" y="336"/>
                </a:cubicBezTo>
                <a:lnTo>
                  <a:pt x="350" y="22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652001" y="6601477"/>
            <a:ext cx="2540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n-US" sz="1200" baseline="30000" dirty="0" smtClean="0">
                <a:solidFill>
                  <a:srgbClr val="54585A">
                    <a:lumMod val="60000"/>
                    <a:lumOff val="40000"/>
                  </a:srgbClr>
                </a:solidFill>
                <a:latin typeface="Arial"/>
              </a:rPr>
              <a:t>© 2014 HDR, Inc., all rights reserved.</a:t>
            </a:r>
          </a:p>
        </p:txBody>
      </p:sp>
      <p:sp>
        <p:nvSpPr>
          <p:cNvPr id="15" name="Freeform 6"/>
          <p:cNvSpPr>
            <a:spLocks noEditPoints="1"/>
          </p:cNvSpPr>
          <p:nvPr/>
        </p:nvSpPr>
        <p:spPr bwMode="auto">
          <a:xfrm>
            <a:off x="5376902" y="3032126"/>
            <a:ext cx="1438199" cy="793751"/>
          </a:xfrm>
          <a:custGeom>
            <a:avLst/>
            <a:gdLst>
              <a:gd name="T0" fmla="*/ 693 w 1044"/>
              <a:gd name="T1" fmla="*/ 280 h 576"/>
              <a:gd name="T2" fmla="*/ 693 w 1044"/>
              <a:gd name="T3" fmla="*/ 280 h 576"/>
              <a:gd name="T4" fmla="*/ 413 w 1044"/>
              <a:gd name="T5" fmla="*/ 561 h 576"/>
              <a:gd name="T6" fmla="*/ 347 w 1044"/>
              <a:gd name="T7" fmla="*/ 561 h 576"/>
              <a:gd name="T8" fmla="*/ 347 w 1044"/>
              <a:gd name="T9" fmla="*/ 455 h 576"/>
              <a:gd name="T10" fmla="*/ 413 w 1044"/>
              <a:gd name="T11" fmla="*/ 455 h 576"/>
              <a:gd name="T12" fmla="*/ 588 w 1044"/>
              <a:gd name="T13" fmla="*/ 280 h 576"/>
              <a:gd name="T14" fmla="*/ 413 w 1044"/>
              <a:gd name="T15" fmla="*/ 105 h 576"/>
              <a:gd name="T16" fmla="*/ 347 w 1044"/>
              <a:gd name="T17" fmla="*/ 105 h 576"/>
              <a:gd name="T18" fmla="*/ 347 w 1044"/>
              <a:gd name="T19" fmla="*/ 0 h 576"/>
              <a:gd name="T20" fmla="*/ 413 w 1044"/>
              <a:gd name="T21" fmla="*/ 0 h 576"/>
              <a:gd name="T22" fmla="*/ 693 w 1044"/>
              <a:gd name="T23" fmla="*/ 280 h 576"/>
              <a:gd name="T24" fmla="*/ 693 w 1044"/>
              <a:gd name="T25" fmla="*/ 280 h 576"/>
              <a:gd name="T26" fmla="*/ 693 w 1044"/>
              <a:gd name="T27" fmla="*/ 280 h 576"/>
              <a:gd name="T28" fmla="*/ 693 w 1044"/>
              <a:gd name="T29" fmla="*/ 280 h 576"/>
              <a:gd name="T30" fmla="*/ 693 w 1044"/>
              <a:gd name="T31" fmla="*/ 101 h 576"/>
              <a:gd name="T32" fmla="*/ 820 w 1044"/>
              <a:gd name="T33" fmla="*/ 101 h 576"/>
              <a:gd name="T34" fmla="*/ 902 w 1044"/>
              <a:gd name="T35" fmla="*/ 127 h 576"/>
              <a:gd name="T36" fmla="*/ 928 w 1044"/>
              <a:gd name="T37" fmla="*/ 191 h 576"/>
              <a:gd name="T38" fmla="*/ 825 w 1044"/>
              <a:gd name="T39" fmla="*/ 281 h 576"/>
              <a:gd name="T40" fmla="*/ 793 w 1044"/>
              <a:gd name="T41" fmla="*/ 281 h 576"/>
              <a:gd name="T42" fmla="*/ 756 w 1044"/>
              <a:gd name="T43" fmla="*/ 361 h 576"/>
              <a:gd name="T44" fmla="*/ 963 w 1044"/>
              <a:gd name="T45" fmla="*/ 576 h 576"/>
              <a:gd name="T46" fmla="*/ 1044 w 1044"/>
              <a:gd name="T47" fmla="*/ 508 h 576"/>
              <a:gd name="T48" fmla="*/ 897 w 1044"/>
              <a:gd name="T49" fmla="*/ 360 h 576"/>
              <a:gd name="T50" fmla="*/ 1033 w 1044"/>
              <a:gd name="T51" fmla="*/ 193 h 576"/>
              <a:gd name="T52" fmla="*/ 975 w 1044"/>
              <a:gd name="T53" fmla="*/ 50 h 576"/>
              <a:gd name="T54" fmla="*/ 812 w 1044"/>
              <a:gd name="T55" fmla="*/ 0 h 576"/>
              <a:gd name="T56" fmla="*/ 693 w 1044"/>
              <a:gd name="T57" fmla="*/ 0 h 576"/>
              <a:gd name="T58" fmla="*/ 693 w 1044"/>
              <a:gd name="T59" fmla="*/ 101 h 576"/>
              <a:gd name="T60" fmla="*/ 350 w 1044"/>
              <a:gd name="T61" fmla="*/ 224 h 576"/>
              <a:gd name="T62" fmla="*/ 114 w 1044"/>
              <a:gd name="T63" fmla="*/ 224 h 576"/>
              <a:gd name="T64" fmla="*/ 114 w 1044"/>
              <a:gd name="T65" fmla="*/ 0 h 576"/>
              <a:gd name="T66" fmla="*/ 0 w 1044"/>
              <a:gd name="T67" fmla="*/ 0 h 576"/>
              <a:gd name="T68" fmla="*/ 0 w 1044"/>
              <a:gd name="T69" fmla="*/ 561 h 576"/>
              <a:gd name="T70" fmla="*/ 114 w 1044"/>
              <a:gd name="T71" fmla="*/ 561 h 576"/>
              <a:gd name="T72" fmla="*/ 114 w 1044"/>
              <a:gd name="T73" fmla="*/ 336 h 576"/>
              <a:gd name="T74" fmla="*/ 350 w 1044"/>
              <a:gd name="T75" fmla="*/ 336 h 576"/>
              <a:gd name="T76" fmla="*/ 350 w 1044"/>
              <a:gd name="T77" fmla="*/ 224 h 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044" h="576">
                <a:moveTo>
                  <a:pt x="693" y="280"/>
                </a:moveTo>
                <a:cubicBezTo>
                  <a:pt x="693" y="280"/>
                  <a:pt x="693" y="280"/>
                  <a:pt x="693" y="280"/>
                </a:cubicBezTo>
                <a:cubicBezTo>
                  <a:pt x="693" y="442"/>
                  <a:pt x="575" y="561"/>
                  <a:pt x="413" y="561"/>
                </a:cubicBezTo>
                <a:cubicBezTo>
                  <a:pt x="347" y="561"/>
                  <a:pt x="347" y="561"/>
                  <a:pt x="347" y="561"/>
                </a:cubicBezTo>
                <a:cubicBezTo>
                  <a:pt x="347" y="455"/>
                  <a:pt x="347" y="455"/>
                  <a:pt x="347" y="455"/>
                </a:cubicBezTo>
                <a:cubicBezTo>
                  <a:pt x="413" y="455"/>
                  <a:pt x="413" y="455"/>
                  <a:pt x="413" y="455"/>
                </a:cubicBezTo>
                <a:cubicBezTo>
                  <a:pt x="516" y="455"/>
                  <a:pt x="588" y="383"/>
                  <a:pt x="588" y="280"/>
                </a:cubicBezTo>
                <a:cubicBezTo>
                  <a:pt x="588" y="177"/>
                  <a:pt x="516" y="105"/>
                  <a:pt x="413" y="105"/>
                </a:cubicBezTo>
                <a:cubicBezTo>
                  <a:pt x="347" y="105"/>
                  <a:pt x="347" y="105"/>
                  <a:pt x="347" y="105"/>
                </a:cubicBezTo>
                <a:cubicBezTo>
                  <a:pt x="347" y="0"/>
                  <a:pt x="347" y="0"/>
                  <a:pt x="347" y="0"/>
                </a:cubicBezTo>
                <a:cubicBezTo>
                  <a:pt x="413" y="0"/>
                  <a:pt x="413" y="0"/>
                  <a:pt x="413" y="0"/>
                </a:cubicBezTo>
                <a:cubicBezTo>
                  <a:pt x="575" y="0"/>
                  <a:pt x="693" y="118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lose/>
                <a:moveTo>
                  <a:pt x="693" y="101"/>
                </a:moveTo>
                <a:cubicBezTo>
                  <a:pt x="820" y="101"/>
                  <a:pt x="820" y="101"/>
                  <a:pt x="820" y="101"/>
                </a:cubicBezTo>
                <a:cubicBezTo>
                  <a:pt x="858" y="101"/>
                  <a:pt x="884" y="109"/>
                  <a:pt x="902" y="127"/>
                </a:cubicBezTo>
                <a:cubicBezTo>
                  <a:pt x="919" y="144"/>
                  <a:pt x="928" y="166"/>
                  <a:pt x="928" y="191"/>
                </a:cubicBezTo>
                <a:cubicBezTo>
                  <a:pt x="928" y="247"/>
                  <a:pt x="879" y="281"/>
                  <a:pt x="825" y="281"/>
                </a:cubicBezTo>
                <a:cubicBezTo>
                  <a:pt x="793" y="281"/>
                  <a:pt x="793" y="281"/>
                  <a:pt x="793" y="281"/>
                </a:cubicBezTo>
                <a:cubicBezTo>
                  <a:pt x="756" y="361"/>
                  <a:pt x="756" y="361"/>
                  <a:pt x="756" y="361"/>
                </a:cubicBezTo>
                <a:cubicBezTo>
                  <a:pt x="963" y="576"/>
                  <a:pt x="963" y="576"/>
                  <a:pt x="963" y="576"/>
                </a:cubicBezTo>
                <a:cubicBezTo>
                  <a:pt x="1044" y="508"/>
                  <a:pt x="1044" y="508"/>
                  <a:pt x="1044" y="508"/>
                </a:cubicBezTo>
                <a:cubicBezTo>
                  <a:pt x="897" y="360"/>
                  <a:pt x="897" y="360"/>
                  <a:pt x="897" y="360"/>
                </a:cubicBezTo>
                <a:cubicBezTo>
                  <a:pt x="978" y="345"/>
                  <a:pt x="1033" y="271"/>
                  <a:pt x="1033" y="193"/>
                </a:cubicBezTo>
                <a:cubicBezTo>
                  <a:pt x="1033" y="135"/>
                  <a:pt x="1017" y="90"/>
                  <a:pt x="975" y="50"/>
                </a:cubicBezTo>
                <a:cubicBezTo>
                  <a:pt x="932" y="10"/>
                  <a:pt x="884" y="0"/>
                  <a:pt x="812" y="0"/>
                </a:cubicBezTo>
                <a:cubicBezTo>
                  <a:pt x="693" y="0"/>
                  <a:pt x="693" y="0"/>
                  <a:pt x="693" y="0"/>
                </a:cubicBezTo>
                <a:lnTo>
                  <a:pt x="693" y="101"/>
                </a:lnTo>
                <a:close/>
                <a:moveTo>
                  <a:pt x="350" y="224"/>
                </a:moveTo>
                <a:cubicBezTo>
                  <a:pt x="114" y="224"/>
                  <a:pt x="114" y="224"/>
                  <a:pt x="114" y="224"/>
                </a:cubicBezTo>
                <a:cubicBezTo>
                  <a:pt x="114" y="0"/>
                  <a:pt x="114" y="0"/>
                  <a:pt x="11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61"/>
                  <a:pt x="0" y="561"/>
                  <a:pt x="0" y="561"/>
                </a:cubicBezTo>
                <a:cubicBezTo>
                  <a:pt x="114" y="561"/>
                  <a:pt x="114" y="561"/>
                  <a:pt x="114" y="561"/>
                </a:cubicBezTo>
                <a:cubicBezTo>
                  <a:pt x="114" y="336"/>
                  <a:pt x="114" y="336"/>
                  <a:pt x="114" y="336"/>
                </a:cubicBezTo>
                <a:cubicBezTo>
                  <a:pt x="350" y="336"/>
                  <a:pt x="350" y="336"/>
                  <a:pt x="350" y="336"/>
                </a:cubicBezTo>
                <a:lnTo>
                  <a:pt x="350" y="22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652001" y="6601477"/>
            <a:ext cx="2540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n-US" sz="1200" baseline="30000" dirty="0" smtClean="0">
                <a:solidFill>
                  <a:srgbClr val="54585A">
                    <a:lumMod val="60000"/>
                    <a:lumOff val="40000"/>
                  </a:srgbClr>
                </a:solidFill>
                <a:latin typeface="Arial"/>
              </a:rPr>
              <a:t>© 2014 HDR, Inc., all rights reserved.</a:t>
            </a:r>
          </a:p>
        </p:txBody>
      </p:sp>
      <p:sp>
        <p:nvSpPr>
          <p:cNvPr id="19" name="Freeform 6"/>
          <p:cNvSpPr>
            <a:spLocks noEditPoints="1"/>
          </p:cNvSpPr>
          <p:nvPr/>
        </p:nvSpPr>
        <p:spPr bwMode="auto">
          <a:xfrm>
            <a:off x="5376902" y="3032126"/>
            <a:ext cx="1438199" cy="793751"/>
          </a:xfrm>
          <a:custGeom>
            <a:avLst/>
            <a:gdLst>
              <a:gd name="T0" fmla="*/ 693 w 1044"/>
              <a:gd name="T1" fmla="*/ 280 h 576"/>
              <a:gd name="T2" fmla="*/ 693 w 1044"/>
              <a:gd name="T3" fmla="*/ 280 h 576"/>
              <a:gd name="T4" fmla="*/ 413 w 1044"/>
              <a:gd name="T5" fmla="*/ 561 h 576"/>
              <a:gd name="T6" fmla="*/ 347 w 1044"/>
              <a:gd name="T7" fmla="*/ 561 h 576"/>
              <a:gd name="T8" fmla="*/ 347 w 1044"/>
              <a:gd name="T9" fmla="*/ 455 h 576"/>
              <a:gd name="T10" fmla="*/ 413 w 1044"/>
              <a:gd name="T11" fmla="*/ 455 h 576"/>
              <a:gd name="T12" fmla="*/ 588 w 1044"/>
              <a:gd name="T13" fmla="*/ 280 h 576"/>
              <a:gd name="T14" fmla="*/ 413 w 1044"/>
              <a:gd name="T15" fmla="*/ 105 h 576"/>
              <a:gd name="T16" fmla="*/ 347 w 1044"/>
              <a:gd name="T17" fmla="*/ 105 h 576"/>
              <a:gd name="T18" fmla="*/ 347 w 1044"/>
              <a:gd name="T19" fmla="*/ 0 h 576"/>
              <a:gd name="T20" fmla="*/ 413 w 1044"/>
              <a:gd name="T21" fmla="*/ 0 h 576"/>
              <a:gd name="T22" fmla="*/ 693 w 1044"/>
              <a:gd name="T23" fmla="*/ 280 h 576"/>
              <a:gd name="T24" fmla="*/ 693 w 1044"/>
              <a:gd name="T25" fmla="*/ 280 h 576"/>
              <a:gd name="T26" fmla="*/ 693 w 1044"/>
              <a:gd name="T27" fmla="*/ 280 h 576"/>
              <a:gd name="T28" fmla="*/ 693 w 1044"/>
              <a:gd name="T29" fmla="*/ 280 h 576"/>
              <a:gd name="T30" fmla="*/ 693 w 1044"/>
              <a:gd name="T31" fmla="*/ 101 h 576"/>
              <a:gd name="T32" fmla="*/ 820 w 1044"/>
              <a:gd name="T33" fmla="*/ 101 h 576"/>
              <a:gd name="T34" fmla="*/ 902 w 1044"/>
              <a:gd name="T35" fmla="*/ 127 h 576"/>
              <a:gd name="T36" fmla="*/ 928 w 1044"/>
              <a:gd name="T37" fmla="*/ 191 h 576"/>
              <a:gd name="T38" fmla="*/ 825 w 1044"/>
              <a:gd name="T39" fmla="*/ 281 h 576"/>
              <a:gd name="T40" fmla="*/ 793 w 1044"/>
              <a:gd name="T41" fmla="*/ 281 h 576"/>
              <a:gd name="T42" fmla="*/ 756 w 1044"/>
              <a:gd name="T43" fmla="*/ 361 h 576"/>
              <a:gd name="T44" fmla="*/ 963 w 1044"/>
              <a:gd name="T45" fmla="*/ 576 h 576"/>
              <a:gd name="T46" fmla="*/ 1044 w 1044"/>
              <a:gd name="T47" fmla="*/ 508 h 576"/>
              <a:gd name="T48" fmla="*/ 897 w 1044"/>
              <a:gd name="T49" fmla="*/ 360 h 576"/>
              <a:gd name="T50" fmla="*/ 1033 w 1044"/>
              <a:gd name="T51" fmla="*/ 193 h 576"/>
              <a:gd name="T52" fmla="*/ 975 w 1044"/>
              <a:gd name="T53" fmla="*/ 50 h 576"/>
              <a:gd name="T54" fmla="*/ 812 w 1044"/>
              <a:gd name="T55" fmla="*/ 0 h 576"/>
              <a:gd name="T56" fmla="*/ 693 w 1044"/>
              <a:gd name="T57" fmla="*/ 0 h 576"/>
              <a:gd name="T58" fmla="*/ 693 w 1044"/>
              <a:gd name="T59" fmla="*/ 101 h 576"/>
              <a:gd name="T60" fmla="*/ 350 w 1044"/>
              <a:gd name="T61" fmla="*/ 224 h 576"/>
              <a:gd name="T62" fmla="*/ 114 w 1044"/>
              <a:gd name="T63" fmla="*/ 224 h 576"/>
              <a:gd name="T64" fmla="*/ 114 w 1044"/>
              <a:gd name="T65" fmla="*/ 0 h 576"/>
              <a:gd name="T66" fmla="*/ 0 w 1044"/>
              <a:gd name="T67" fmla="*/ 0 h 576"/>
              <a:gd name="T68" fmla="*/ 0 w 1044"/>
              <a:gd name="T69" fmla="*/ 561 h 576"/>
              <a:gd name="T70" fmla="*/ 114 w 1044"/>
              <a:gd name="T71" fmla="*/ 561 h 576"/>
              <a:gd name="T72" fmla="*/ 114 w 1044"/>
              <a:gd name="T73" fmla="*/ 336 h 576"/>
              <a:gd name="T74" fmla="*/ 350 w 1044"/>
              <a:gd name="T75" fmla="*/ 336 h 576"/>
              <a:gd name="T76" fmla="*/ 350 w 1044"/>
              <a:gd name="T77" fmla="*/ 224 h 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044" h="576">
                <a:moveTo>
                  <a:pt x="693" y="280"/>
                </a:moveTo>
                <a:cubicBezTo>
                  <a:pt x="693" y="280"/>
                  <a:pt x="693" y="280"/>
                  <a:pt x="693" y="280"/>
                </a:cubicBezTo>
                <a:cubicBezTo>
                  <a:pt x="693" y="442"/>
                  <a:pt x="575" y="561"/>
                  <a:pt x="413" y="561"/>
                </a:cubicBezTo>
                <a:cubicBezTo>
                  <a:pt x="347" y="561"/>
                  <a:pt x="347" y="561"/>
                  <a:pt x="347" y="561"/>
                </a:cubicBezTo>
                <a:cubicBezTo>
                  <a:pt x="347" y="455"/>
                  <a:pt x="347" y="455"/>
                  <a:pt x="347" y="455"/>
                </a:cubicBezTo>
                <a:cubicBezTo>
                  <a:pt x="413" y="455"/>
                  <a:pt x="413" y="455"/>
                  <a:pt x="413" y="455"/>
                </a:cubicBezTo>
                <a:cubicBezTo>
                  <a:pt x="516" y="455"/>
                  <a:pt x="588" y="383"/>
                  <a:pt x="588" y="280"/>
                </a:cubicBezTo>
                <a:cubicBezTo>
                  <a:pt x="588" y="177"/>
                  <a:pt x="516" y="105"/>
                  <a:pt x="413" y="105"/>
                </a:cubicBezTo>
                <a:cubicBezTo>
                  <a:pt x="347" y="105"/>
                  <a:pt x="347" y="105"/>
                  <a:pt x="347" y="105"/>
                </a:cubicBezTo>
                <a:cubicBezTo>
                  <a:pt x="347" y="0"/>
                  <a:pt x="347" y="0"/>
                  <a:pt x="347" y="0"/>
                </a:cubicBezTo>
                <a:cubicBezTo>
                  <a:pt x="413" y="0"/>
                  <a:pt x="413" y="0"/>
                  <a:pt x="413" y="0"/>
                </a:cubicBezTo>
                <a:cubicBezTo>
                  <a:pt x="575" y="0"/>
                  <a:pt x="693" y="118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lose/>
                <a:moveTo>
                  <a:pt x="693" y="101"/>
                </a:moveTo>
                <a:cubicBezTo>
                  <a:pt x="820" y="101"/>
                  <a:pt x="820" y="101"/>
                  <a:pt x="820" y="101"/>
                </a:cubicBezTo>
                <a:cubicBezTo>
                  <a:pt x="858" y="101"/>
                  <a:pt x="884" y="109"/>
                  <a:pt x="902" y="127"/>
                </a:cubicBezTo>
                <a:cubicBezTo>
                  <a:pt x="919" y="144"/>
                  <a:pt x="928" y="166"/>
                  <a:pt x="928" y="191"/>
                </a:cubicBezTo>
                <a:cubicBezTo>
                  <a:pt x="928" y="247"/>
                  <a:pt x="879" y="281"/>
                  <a:pt x="825" y="281"/>
                </a:cubicBezTo>
                <a:cubicBezTo>
                  <a:pt x="793" y="281"/>
                  <a:pt x="793" y="281"/>
                  <a:pt x="793" y="281"/>
                </a:cubicBezTo>
                <a:cubicBezTo>
                  <a:pt x="756" y="361"/>
                  <a:pt x="756" y="361"/>
                  <a:pt x="756" y="361"/>
                </a:cubicBezTo>
                <a:cubicBezTo>
                  <a:pt x="963" y="576"/>
                  <a:pt x="963" y="576"/>
                  <a:pt x="963" y="576"/>
                </a:cubicBezTo>
                <a:cubicBezTo>
                  <a:pt x="1044" y="508"/>
                  <a:pt x="1044" y="508"/>
                  <a:pt x="1044" y="508"/>
                </a:cubicBezTo>
                <a:cubicBezTo>
                  <a:pt x="897" y="360"/>
                  <a:pt x="897" y="360"/>
                  <a:pt x="897" y="360"/>
                </a:cubicBezTo>
                <a:cubicBezTo>
                  <a:pt x="978" y="345"/>
                  <a:pt x="1033" y="271"/>
                  <a:pt x="1033" y="193"/>
                </a:cubicBezTo>
                <a:cubicBezTo>
                  <a:pt x="1033" y="135"/>
                  <a:pt x="1017" y="90"/>
                  <a:pt x="975" y="50"/>
                </a:cubicBezTo>
                <a:cubicBezTo>
                  <a:pt x="932" y="10"/>
                  <a:pt x="884" y="0"/>
                  <a:pt x="812" y="0"/>
                </a:cubicBezTo>
                <a:cubicBezTo>
                  <a:pt x="693" y="0"/>
                  <a:pt x="693" y="0"/>
                  <a:pt x="693" y="0"/>
                </a:cubicBezTo>
                <a:lnTo>
                  <a:pt x="693" y="101"/>
                </a:lnTo>
                <a:close/>
                <a:moveTo>
                  <a:pt x="350" y="224"/>
                </a:moveTo>
                <a:cubicBezTo>
                  <a:pt x="114" y="224"/>
                  <a:pt x="114" y="224"/>
                  <a:pt x="114" y="224"/>
                </a:cubicBezTo>
                <a:cubicBezTo>
                  <a:pt x="114" y="0"/>
                  <a:pt x="114" y="0"/>
                  <a:pt x="11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61"/>
                  <a:pt x="0" y="561"/>
                  <a:pt x="0" y="561"/>
                </a:cubicBezTo>
                <a:cubicBezTo>
                  <a:pt x="114" y="561"/>
                  <a:pt x="114" y="561"/>
                  <a:pt x="114" y="561"/>
                </a:cubicBezTo>
                <a:cubicBezTo>
                  <a:pt x="114" y="336"/>
                  <a:pt x="114" y="336"/>
                  <a:pt x="114" y="336"/>
                </a:cubicBezTo>
                <a:cubicBezTo>
                  <a:pt x="350" y="336"/>
                  <a:pt x="350" y="336"/>
                  <a:pt x="350" y="336"/>
                </a:cubicBezTo>
                <a:lnTo>
                  <a:pt x="350" y="22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2" name="Freeform 6"/>
          <p:cNvSpPr>
            <a:spLocks noEditPoints="1"/>
          </p:cNvSpPr>
          <p:nvPr userDrawn="1"/>
        </p:nvSpPr>
        <p:spPr bwMode="auto">
          <a:xfrm>
            <a:off x="5376902" y="3032126"/>
            <a:ext cx="1438199" cy="793751"/>
          </a:xfrm>
          <a:custGeom>
            <a:avLst/>
            <a:gdLst>
              <a:gd name="T0" fmla="*/ 693 w 1044"/>
              <a:gd name="T1" fmla="*/ 280 h 576"/>
              <a:gd name="T2" fmla="*/ 693 w 1044"/>
              <a:gd name="T3" fmla="*/ 280 h 576"/>
              <a:gd name="T4" fmla="*/ 413 w 1044"/>
              <a:gd name="T5" fmla="*/ 561 h 576"/>
              <a:gd name="T6" fmla="*/ 347 w 1044"/>
              <a:gd name="T7" fmla="*/ 561 h 576"/>
              <a:gd name="T8" fmla="*/ 347 w 1044"/>
              <a:gd name="T9" fmla="*/ 455 h 576"/>
              <a:gd name="T10" fmla="*/ 413 w 1044"/>
              <a:gd name="T11" fmla="*/ 455 h 576"/>
              <a:gd name="T12" fmla="*/ 588 w 1044"/>
              <a:gd name="T13" fmla="*/ 280 h 576"/>
              <a:gd name="T14" fmla="*/ 413 w 1044"/>
              <a:gd name="T15" fmla="*/ 105 h 576"/>
              <a:gd name="T16" fmla="*/ 347 w 1044"/>
              <a:gd name="T17" fmla="*/ 105 h 576"/>
              <a:gd name="T18" fmla="*/ 347 w 1044"/>
              <a:gd name="T19" fmla="*/ 0 h 576"/>
              <a:gd name="T20" fmla="*/ 413 w 1044"/>
              <a:gd name="T21" fmla="*/ 0 h 576"/>
              <a:gd name="T22" fmla="*/ 693 w 1044"/>
              <a:gd name="T23" fmla="*/ 280 h 576"/>
              <a:gd name="T24" fmla="*/ 693 w 1044"/>
              <a:gd name="T25" fmla="*/ 280 h 576"/>
              <a:gd name="T26" fmla="*/ 693 w 1044"/>
              <a:gd name="T27" fmla="*/ 280 h 576"/>
              <a:gd name="T28" fmla="*/ 693 w 1044"/>
              <a:gd name="T29" fmla="*/ 280 h 576"/>
              <a:gd name="T30" fmla="*/ 693 w 1044"/>
              <a:gd name="T31" fmla="*/ 101 h 576"/>
              <a:gd name="T32" fmla="*/ 820 w 1044"/>
              <a:gd name="T33" fmla="*/ 101 h 576"/>
              <a:gd name="T34" fmla="*/ 902 w 1044"/>
              <a:gd name="T35" fmla="*/ 127 h 576"/>
              <a:gd name="T36" fmla="*/ 928 w 1044"/>
              <a:gd name="T37" fmla="*/ 191 h 576"/>
              <a:gd name="T38" fmla="*/ 825 w 1044"/>
              <a:gd name="T39" fmla="*/ 281 h 576"/>
              <a:gd name="T40" fmla="*/ 793 w 1044"/>
              <a:gd name="T41" fmla="*/ 281 h 576"/>
              <a:gd name="T42" fmla="*/ 756 w 1044"/>
              <a:gd name="T43" fmla="*/ 361 h 576"/>
              <a:gd name="T44" fmla="*/ 963 w 1044"/>
              <a:gd name="T45" fmla="*/ 576 h 576"/>
              <a:gd name="T46" fmla="*/ 1044 w 1044"/>
              <a:gd name="T47" fmla="*/ 508 h 576"/>
              <a:gd name="T48" fmla="*/ 897 w 1044"/>
              <a:gd name="T49" fmla="*/ 360 h 576"/>
              <a:gd name="T50" fmla="*/ 1033 w 1044"/>
              <a:gd name="T51" fmla="*/ 193 h 576"/>
              <a:gd name="T52" fmla="*/ 975 w 1044"/>
              <a:gd name="T53" fmla="*/ 50 h 576"/>
              <a:gd name="T54" fmla="*/ 812 w 1044"/>
              <a:gd name="T55" fmla="*/ 0 h 576"/>
              <a:gd name="T56" fmla="*/ 693 w 1044"/>
              <a:gd name="T57" fmla="*/ 0 h 576"/>
              <a:gd name="T58" fmla="*/ 693 w 1044"/>
              <a:gd name="T59" fmla="*/ 101 h 576"/>
              <a:gd name="T60" fmla="*/ 350 w 1044"/>
              <a:gd name="T61" fmla="*/ 224 h 576"/>
              <a:gd name="T62" fmla="*/ 114 w 1044"/>
              <a:gd name="T63" fmla="*/ 224 h 576"/>
              <a:gd name="T64" fmla="*/ 114 w 1044"/>
              <a:gd name="T65" fmla="*/ 0 h 576"/>
              <a:gd name="T66" fmla="*/ 0 w 1044"/>
              <a:gd name="T67" fmla="*/ 0 h 576"/>
              <a:gd name="T68" fmla="*/ 0 w 1044"/>
              <a:gd name="T69" fmla="*/ 561 h 576"/>
              <a:gd name="T70" fmla="*/ 114 w 1044"/>
              <a:gd name="T71" fmla="*/ 561 h 576"/>
              <a:gd name="T72" fmla="*/ 114 w 1044"/>
              <a:gd name="T73" fmla="*/ 336 h 576"/>
              <a:gd name="T74" fmla="*/ 350 w 1044"/>
              <a:gd name="T75" fmla="*/ 336 h 576"/>
              <a:gd name="T76" fmla="*/ 350 w 1044"/>
              <a:gd name="T77" fmla="*/ 224 h 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044" h="576">
                <a:moveTo>
                  <a:pt x="693" y="280"/>
                </a:moveTo>
                <a:cubicBezTo>
                  <a:pt x="693" y="280"/>
                  <a:pt x="693" y="280"/>
                  <a:pt x="693" y="280"/>
                </a:cubicBezTo>
                <a:cubicBezTo>
                  <a:pt x="693" y="442"/>
                  <a:pt x="575" y="561"/>
                  <a:pt x="413" y="561"/>
                </a:cubicBezTo>
                <a:cubicBezTo>
                  <a:pt x="347" y="561"/>
                  <a:pt x="347" y="561"/>
                  <a:pt x="347" y="561"/>
                </a:cubicBezTo>
                <a:cubicBezTo>
                  <a:pt x="347" y="455"/>
                  <a:pt x="347" y="455"/>
                  <a:pt x="347" y="455"/>
                </a:cubicBezTo>
                <a:cubicBezTo>
                  <a:pt x="413" y="455"/>
                  <a:pt x="413" y="455"/>
                  <a:pt x="413" y="455"/>
                </a:cubicBezTo>
                <a:cubicBezTo>
                  <a:pt x="516" y="455"/>
                  <a:pt x="588" y="383"/>
                  <a:pt x="588" y="280"/>
                </a:cubicBezTo>
                <a:cubicBezTo>
                  <a:pt x="588" y="177"/>
                  <a:pt x="516" y="105"/>
                  <a:pt x="413" y="105"/>
                </a:cubicBezTo>
                <a:cubicBezTo>
                  <a:pt x="347" y="105"/>
                  <a:pt x="347" y="105"/>
                  <a:pt x="347" y="105"/>
                </a:cubicBezTo>
                <a:cubicBezTo>
                  <a:pt x="347" y="0"/>
                  <a:pt x="347" y="0"/>
                  <a:pt x="347" y="0"/>
                </a:cubicBezTo>
                <a:cubicBezTo>
                  <a:pt x="413" y="0"/>
                  <a:pt x="413" y="0"/>
                  <a:pt x="413" y="0"/>
                </a:cubicBezTo>
                <a:cubicBezTo>
                  <a:pt x="575" y="0"/>
                  <a:pt x="693" y="118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lose/>
                <a:moveTo>
                  <a:pt x="693" y="101"/>
                </a:moveTo>
                <a:cubicBezTo>
                  <a:pt x="820" y="101"/>
                  <a:pt x="820" y="101"/>
                  <a:pt x="820" y="101"/>
                </a:cubicBezTo>
                <a:cubicBezTo>
                  <a:pt x="858" y="101"/>
                  <a:pt x="884" y="109"/>
                  <a:pt x="902" y="127"/>
                </a:cubicBezTo>
                <a:cubicBezTo>
                  <a:pt x="919" y="144"/>
                  <a:pt x="928" y="166"/>
                  <a:pt x="928" y="191"/>
                </a:cubicBezTo>
                <a:cubicBezTo>
                  <a:pt x="928" y="247"/>
                  <a:pt x="879" y="281"/>
                  <a:pt x="825" y="281"/>
                </a:cubicBezTo>
                <a:cubicBezTo>
                  <a:pt x="793" y="281"/>
                  <a:pt x="793" y="281"/>
                  <a:pt x="793" y="281"/>
                </a:cubicBezTo>
                <a:cubicBezTo>
                  <a:pt x="756" y="361"/>
                  <a:pt x="756" y="361"/>
                  <a:pt x="756" y="361"/>
                </a:cubicBezTo>
                <a:cubicBezTo>
                  <a:pt x="963" y="576"/>
                  <a:pt x="963" y="576"/>
                  <a:pt x="963" y="576"/>
                </a:cubicBezTo>
                <a:cubicBezTo>
                  <a:pt x="1044" y="508"/>
                  <a:pt x="1044" y="508"/>
                  <a:pt x="1044" y="508"/>
                </a:cubicBezTo>
                <a:cubicBezTo>
                  <a:pt x="897" y="360"/>
                  <a:pt x="897" y="360"/>
                  <a:pt x="897" y="360"/>
                </a:cubicBezTo>
                <a:cubicBezTo>
                  <a:pt x="978" y="345"/>
                  <a:pt x="1033" y="271"/>
                  <a:pt x="1033" y="193"/>
                </a:cubicBezTo>
                <a:cubicBezTo>
                  <a:pt x="1033" y="135"/>
                  <a:pt x="1017" y="90"/>
                  <a:pt x="975" y="50"/>
                </a:cubicBezTo>
                <a:cubicBezTo>
                  <a:pt x="932" y="10"/>
                  <a:pt x="884" y="0"/>
                  <a:pt x="812" y="0"/>
                </a:cubicBezTo>
                <a:cubicBezTo>
                  <a:pt x="693" y="0"/>
                  <a:pt x="693" y="0"/>
                  <a:pt x="693" y="0"/>
                </a:cubicBezTo>
                <a:lnTo>
                  <a:pt x="693" y="101"/>
                </a:lnTo>
                <a:close/>
                <a:moveTo>
                  <a:pt x="350" y="224"/>
                </a:moveTo>
                <a:cubicBezTo>
                  <a:pt x="114" y="224"/>
                  <a:pt x="114" y="224"/>
                  <a:pt x="114" y="224"/>
                </a:cubicBezTo>
                <a:cubicBezTo>
                  <a:pt x="114" y="0"/>
                  <a:pt x="114" y="0"/>
                  <a:pt x="11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61"/>
                  <a:pt x="0" y="561"/>
                  <a:pt x="0" y="561"/>
                </a:cubicBezTo>
                <a:cubicBezTo>
                  <a:pt x="114" y="561"/>
                  <a:pt x="114" y="561"/>
                  <a:pt x="114" y="561"/>
                </a:cubicBezTo>
                <a:cubicBezTo>
                  <a:pt x="114" y="336"/>
                  <a:pt x="114" y="336"/>
                  <a:pt x="114" y="336"/>
                </a:cubicBezTo>
                <a:cubicBezTo>
                  <a:pt x="350" y="336"/>
                  <a:pt x="350" y="336"/>
                  <a:pt x="350" y="336"/>
                </a:cubicBezTo>
                <a:lnTo>
                  <a:pt x="350" y="22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3" name="TextBox 22"/>
          <p:cNvSpPr txBox="1"/>
          <p:nvPr userDrawn="1"/>
        </p:nvSpPr>
        <p:spPr>
          <a:xfrm>
            <a:off x="9629260" y="6601477"/>
            <a:ext cx="2540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n-US" sz="1200" baseline="30000" dirty="0" smtClean="0">
                <a:solidFill>
                  <a:srgbClr val="54585A">
                    <a:lumMod val="60000"/>
                    <a:lumOff val="40000"/>
                  </a:srgbClr>
                </a:solidFill>
                <a:latin typeface="Arial"/>
              </a:rPr>
              <a:t>© 2016 HDR, Inc.,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37402648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-Sub Tex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1472332" cy="6858000"/>
          </a:xfrm>
          <a:prstGeom prst="rect">
            <a:avLst/>
          </a:prstGeom>
          <a:solidFill>
            <a:schemeClr val="bg1"/>
          </a:solidFill>
        </p:spPr>
        <p:txBody>
          <a:bodyPr anchor="t"/>
          <a:lstStyle>
            <a:lvl1pPr marL="0" indent="0" algn="l">
              <a:buNone/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21" hasCustomPrompt="1"/>
          </p:nvPr>
        </p:nvSpPr>
        <p:spPr>
          <a:xfrm>
            <a:off x="11472333" y="1"/>
            <a:ext cx="719667" cy="3172884"/>
          </a:xfrm>
          <a:prstGeom prst="rect">
            <a:avLst/>
          </a:prstGeom>
          <a:solidFill>
            <a:schemeClr val="accent1"/>
          </a:solidFill>
        </p:spPr>
        <p:txBody>
          <a:bodyPr vert="vert">
            <a:normAutofit/>
          </a:bodyPr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None/>
              <a:tabLst/>
              <a:defRPr sz="1867"/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22" hasCustomPrompt="1"/>
          </p:nvPr>
        </p:nvSpPr>
        <p:spPr>
          <a:xfrm>
            <a:off x="11472333" y="3172886"/>
            <a:ext cx="719667" cy="3685113"/>
          </a:xfrm>
          <a:prstGeom prst="rect">
            <a:avLst/>
          </a:prstGeom>
          <a:solidFill>
            <a:schemeClr val="accent1"/>
          </a:solidFill>
        </p:spPr>
        <p:txBody>
          <a:bodyPr vert="vert">
            <a:normAutofit/>
          </a:bodyPr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None/>
              <a:tabLst/>
              <a:defRPr sz="1867"/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0" y="3172885"/>
            <a:ext cx="11472333" cy="2393209"/>
          </a:xfrm>
        </p:spPr>
        <p:txBody>
          <a:bodyPr lIns="457200" tIns="457200" rIns="457200" bIns="45720"/>
          <a:lstStyle>
            <a:lvl1pPr>
              <a:lnSpc>
                <a:spcPts val="4533"/>
              </a:lnSpc>
              <a:defRPr sz="48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-1" y="5557552"/>
            <a:ext cx="11472335" cy="943848"/>
          </a:xfrm>
          <a:prstGeom prst="rect">
            <a:avLst/>
          </a:prstGeom>
        </p:spPr>
        <p:txBody>
          <a:bodyPr lIns="457200" rIns="228600">
            <a:noAutofit/>
          </a:bodyPr>
          <a:lstStyle>
            <a:lvl1pPr marL="0" indent="0" algn="l" defTabSz="1219170" rtl="0" eaLnBrk="1" latinLnBrk="0" hangingPunct="1">
              <a:lnSpc>
                <a:spcPts val="3200"/>
              </a:lnSpc>
              <a:spcBef>
                <a:spcPts val="0"/>
              </a:spcBef>
              <a:buNone/>
              <a:defRPr lang="en-US" sz="3200" b="1" kern="1200" baseline="0" dirty="0" smtClean="0">
                <a:solidFill>
                  <a:srgbClr val="FFFFFF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Sub Click Here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4824039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-Sub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icture Placeholder 53"/>
          <p:cNvSpPr>
            <a:spLocks noGrp="1"/>
          </p:cNvSpPr>
          <p:nvPr>
            <p:ph type="pic" sz="quarter" idx="11" hasCustomPrompt="1"/>
          </p:nvPr>
        </p:nvSpPr>
        <p:spPr>
          <a:xfrm>
            <a:off x="-1" y="-1"/>
            <a:ext cx="11472335" cy="317288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Arial" pitchFamily="34" charset="0"/>
              <a:buNone/>
              <a:tabLst/>
              <a:defRPr baseline="0"/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21" hasCustomPrompt="1"/>
          </p:nvPr>
        </p:nvSpPr>
        <p:spPr>
          <a:xfrm>
            <a:off x="11472333" y="1"/>
            <a:ext cx="719667" cy="3172884"/>
          </a:xfrm>
          <a:prstGeom prst="rect">
            <a:avLst/>
          </a:prstGeom>
          <a:solidFill>
            <a:schemeClr val="accent1"/>
          </a:solidFill>
        </p:spPr>
        <p:txBody>
          <a:bodyPr vert="vert">
            <a:normAutofit/>
          </a:bodyPr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None/>
              <a:tabLst/>
              <a:defRPr sz="1867"/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22" hasCustomPrompt="1"/>
          </p:nvPr>
        </p:nvSpPr>
        <p:spPr>
          <a:xfrm>
            <a:off x="11472333" y="3172885"/>
            <a:ext cx="719667" cy="3685115"/>
          </a:xfrm>
          <a:prstGeom prst="rect">
            <a:avLst/>
          </a:prstGeom>
          <a:solidFill>
            <a:schemeClr val="accent1"/>
          </a:solidFill>
        </p:spPr>
        <p:txBody>
          <a:bodyPr vert="vert">
            <a:normAutofit/>
          </a:bodyPr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None/>
              <a:tabLst/>
              <a:defRPr sz="1867"/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0" y="3172885"/>
            <a:ext cx="11472333" cy="2393209"/>
          </a:xfrm>
        </p:spPr>
        <p:txBody>
          <a:bodyPr lIns="457200" tIns="457200" rIns="457200" bIns="45720"/>
          <a:lstStyle>
            <a:lvl1pPr>
              <a:lnSpc>
                <a:spcPts val="4533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-1" y="5557552"/>
            <a:ext cx="11472335" cy="943848"/>
          </a:xfrm>
          <a:prstGeom prst="rect">
            <a:avLst/>
          </a:prstGeom>
        </p:spPr>
        <p:txBody>
          <a:bodyPr lIns="457200" rIns="228600">
            <a:noAutofit/>
          </a:bodyPr>
          <a:lstStyle>
            <a:lvl1pPr marL="0" indent="0" algn="l" defTabSz="1219170" rtl="0" eaLnBrk="1" latinLnBrk="0" hangingPunct="1">
              <a:lnSpc>
                <a:spcPts val="3200"/>
              </a:lnSpc>
              <a:spcBef>
                <a:spcPts val="0"/>
              </a:spcBef>
              <a:buNone/>
              <a:defRPr lang="en-US" sz="3200" b="1" kern="1200" baseline="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Sub Click Here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94003896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ull Ble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accent1"/>
          </a:solidFill>
        </p:spPr>
        <p:txBody>
          <a:bodyPr anchor="t"/>
          <a:lstStyle>
            <a:lvl1pPr marL="0" indent="0" algn="l">
              <a:buNone/>
              <a:defRPr baseline="0"/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621668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-15673" y="1329528"/>
            <a:ext cx="11488007" cy="1871281"/>
          </a:xfrm>
          <a:prstGeom prst="rect">
            <a:avLst/>
          </a:prstGeom>
        </p:spPr>
        <p:txBody>
          <a:bodyPr lIns="228600" rIns="22860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itle 3"/>
          <p:cNvSpPr>
            <a:spLocks noGrp="1"/>
          </p:cNvSpPr>
          <p:nvPr>
            <p:ph type="title" hasCustomPrompt="1"/>
          </p:nvPr>
        </p:nvSpPr>
        <p:spPr>
          <a:xfrm>
            <a:off x="0" y="186267"/>
            <a:ext cx="11472333" cy="1164167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 smtClean="0"/>
              <a:t>Header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2283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Header Conten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icture Placeholder 53"/>
          <p:cNvSpPr>
            <a:spLocks noGrp="1"/>
          </p:cNvSpPr>
          <p:nvPr>
            <p:ph type="pic" sz="quarter" idx="12" hasCustomPrompt="1"/>
          </p:nvPr>
        </p:nvSpPr>
        <p:spPr>
          <a:xfrm>
            <a:off x="5738283" y="1"/>
            <a:ext cx="6453716" cy="3172884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  <p:sp>
        <p:nvSpPr>
          <p:cNvPr id="7" name="Picture Placeholder 53"/>
          <p:cNvSpPr>
            <a:spLocks noGrp="1"/>
          </p:cNvSpPr>
          <p:nvPr>
            <p:ph type="pic" sz="quarter" idx="13" hasCustomPrompt="1"/>
          </p:nvPr>
        </p:nvSpPr>
        <p:spPr>
          <a:xfrm>
            <a:off x="5738284" y="3225939"/>
            <a:ext cx="6453715" cy="3632061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-1" y="6347884"/>
            <a:ext cx="5738285" cy="510115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-15673" y="1329528"/>
            <a:ext cx="5746124" cy="1871281"/>
          </a:xfrm>
          <a:prstGeom prst="rect">
            <a:avLst/>
          </a:prstGeom>
        </p:spPr>
        <p:txBody>
          <a:bodyPr lIns="228600" rIns="22860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3"/>
          <p:cNvSpPr>
            <a:spLocks noGrp="1"/>
          </p:cNvSpPr>
          <p:nvPr>
            <p:ph type="title" hasCustomPrompt="1"/>
          </p:nvPr>
        </p:nvSpPr>
        <p:spPr>
          <a:xfrm>
            <a:off x="1" y="186267"/>
            <a:ext cx="5738284" cy="1164167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 smtClean="0"/>
              <a:t>Header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25176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Header Conten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3"/>
          <p:cNvSpPr>
            <a:spLocks noGrp="1"/>
          </p:cNvSpPr>
          <p:nvPr>
            <p:ph type="pic" sz="quarter" idx="12" hasCustomPrompt="1"/>
          </p:nvPr>
        </p:nvSpPr>
        <p:spPr>
          <a:xfrm>
            <a:off x="5738285" y="-1"/>
            <a:ext cx="6453716" cy="6858001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-15673" y="1329528"/>
            <a:ext cx="5746124" cy="1871281"/>
          </a:xfrm>
          <a:prstGeom prst="rect">
            <a:avLst/>
          </a:prstGeom>
        </p:spPr>
        <p:txBody>
          <a:bodyPr lIns="228600" rIns="22860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3"/>
          <p:cNvSpPr>
            <a:spLocks noGrp="1"/>
          </p:cNvSpPr>
          <p:nvPr>
            <p:ph type="title" hasCustomPrompt="1"/>
          </p:nvPr>
        </p:nvSpPr>
        <p:spPr>
          <a:xfrm>
            <a:off x="1" y="186267"/>
            <a:ext cx="5738284" cy="1164167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 smtClean="0"/>
              <a:t>Header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167698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Header Content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-15673" y="1329528"/>
            <a:ext cx="11488007" cy="1871281"/>
          </a:xfrm>
          <a:prstGeom prst="rect">
            <a:avLst/>
          </a:prstGeom>
        </p:spPr>
        <p:txBody>
          <a:bodyPr lIns="228600" rIns="22860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itle 3"/>
          <p:cNvSpPr>
            <a:spLocks noGrp="1"/>
          </p:cNvSpPr>
          <p:nvPr>
            <p:ph type="title" hasCustomPrompt="1"/>
          </p:nvPr>
        </p:nvSpPr>
        <p:spPr>
          <a:xfrm>
            <a:off x="0" y="186267"/>
            <a:ext cx="11472333" cy="1164167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 smtClean="0"/>
              <a:t>Header</a:t>
            </a:r>
            <a:endParaRPr lang="en-US" dirty="0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21" hasCustomPrompt="1"/>
          </p:nvPr>
        </p:nvSpPr>
        <p:spPr>
          <a:xfrm>
            <a:off x="11472333" y="1"/>
            <a:ext cx="719667" cy="3172884"/>
          </a:xfrm>
          <a:prstGeom prst="rect">
            <a:avLst/>
          </a:prstGeom>
          <a:solidFill>
            <a:schemeClr val="accent1"/>
          </a:solidFill>
        </p:spPr>
        <p:txBody>
          <a:bodyPr vert="vert">
            <a:normAutofit/>
          </a:bodyPr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None/>
              <a:tabLst/>
              <a:defRPr sz="1867"/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22" hasCustomPrompt="1"/>
          </p:nvPr>
        </p:nvSpPr>
        <p:spPr>
          <a:xfrm>
            <a:off x="11472333" y="3172886"/>
            <a:ext cx="719667" cy="3685113"/>
          </a:xfrm>
          <a:prstGeom prst="rect">
            <a:avLst/>
          </a:prstGeom>
          <a:solidFill>
            <a:schemeClr val="accent1"/>
          </a:solidFill>
        </p:spPr>
        <p:txBody>
          <a:bodyPr vert="vert">
            <a:normAutofit/>
          </a:bodyPr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None/>
              <a:tabLst/>
              <a:defRPr sz="1867"/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176473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Header Content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-15673" y="1329528"/>
            <a:ext cx="12207673" cy="1871281"/>
          </a:xfrm>
          <a:prstGeom prst="rect">
            <a:avLst/>
          </a:prstGeom>
        </p:spPr>
        <p:txBody>
          <a:bodyPr lIns="228600" rIns="22860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itle 3"/>
          <p:cNvSpPr>
            <a:spLocks noGrp="1"/>
          </p:cNvSpPr>
          <p:nvPr>
            <p:ph type="title" hasCustomPrompt="1"/>
          </p:nvPr>
        </p:nvSpPr>
        <p:spPr>
          <a:xfrm>
            <a:off x="0" y="186267"/>
            <a:ext cx="12191019" cy="1164167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 smtClean="0"/>
              <a:t>Header</a:t>
            </a:r>
            <a:endParaRPr lang="en-US" dirty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22" hasCustomPrompt="1"/>
          </p:nvPr>
        </p:nvSpPr>
        <p:spPr>
          <a:xfrm>
            <a:off x="1" y="4760384"/>
            <a:ext cx="5738284" cy="2097616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None/>
              <a:tabLst/>
              <a:defRPr sz="1867"/>
            </a:lvl1pPr>
          </a:lstStyle>
          <a:p>
            <a:r>
              <a:rPr lang="en-US" dirty="0" smtClean="0"/>
              <a:t>Picture or Color Block</a:t>
            </a: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23" hasCustomPrompt="1"/>
          </p:nvPr>
        </p:nvSpPr>
        <p:spPr>
          <a:xfrm>
            <a:off x="5790368" y="4760384"/>
            <a:ext cx="5681965" cy="2097616"/>
          </a:xfrm>
          <a:prstGeom prst="rect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None/>
              <a:tabLst/>
              <a:defRPr sz="1867"/>
            </a:lvl1pPr>
          </a:lstStyle>
          <a:p>
            <a:r>
              <a:rPr lang="en-US" dirty="0" smtClean="0"/>
              <a:t>Picture or Color Block</a:t>
            </a: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21" hasCustomPrompt="1"/>
          </p:nvPr>
        </p:nvSpPr>
        <p:spPr>
          <a:xfrm>
            <a:off x="11521133" y="4760384"/>
            <a:ext cx="670867" cy="2097616"/>
          </a:xfrm>
          <a:prstGeom prst="rect">
            <a:avLst/>
          </a:prstGeom>
          <a:solidFill>
            <a:schemeClr val="accent1"/>
          </a:solidFill>
        </p:spPr>
        <p:txBody>
          <a:bodyPr vert="vert">
            <a:normAutofit/>
          </a:bodyPr>
          <a:lstStyle>
            <a:lvl1pPr marL="0" indent="0">
              <a:buNone/>
              <a:defRPr sz="1867"/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91090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Header Content 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-15673" y="1329527"/>
            <a:ext cx="12208656" cy="1728696"/>
          </a:xfrm>
          <a:prstGeom prst="rect">
            <a:avLst/>
          </a:prstGeom>
        </p:spPr>
        <p:txBody>
          <a:bodyPr lIns="228600" rIns="22860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6" name="Title 3"/>
          <p:cNvSpPr>
            <a:spLocks noGrp="1"/>
          </p:cNvSpPr>
          <p:nvPr>
            <p:ph type="title" hasCustomPrompt="1"/>
          </p:nvPr>
        </p:nvSpPr>
        <p:spPr>
          <a:xfrm>
            <a:off x="0" y="186267"/>
            <a:ext cx="12192000" cy="1164167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 smtClean="0"/>
              <a:t>Header</a:t>
            </a:r>
            <a:endParaRPr lang="en-US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22" hasCustomPrompt="1"/>
          </p:nvPr>
        </p:nvSpPr>
        <p:spPr>
          <a:xfrm>
            <a:off x="0" y="3172885"/>
            <a:ext cx="12192000" cy="3685115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None/>
              <a:tabLst/>
              <a:defRPr sz="1867"/>
            </a:lvl1pPr>
          </a:lstStyle>
          <a:p>
            <a:r>
              <a:rPr lang="en-US" dirty="0" smtClean="0"/>
              <a:t>Picture or Color Block</a:t>
            </a:r>
          </a:p>
        </p:txBody>
      </p:sp>
    </p:spTree>
    <p:extLst>
      <p:ext uri="{BB962C8B-B14F-4D97-AF65-F5344CB8AC3E}">
        <p14:creationId xmlns:p14="http://schemas.microsoft.com/office/powerpoint/2010/main" val="193870589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Headers Conten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1" y="1278320"/>
            <a:ext cx="5738284" cy="807059"/>
          </a:xfrm>
          <a:prstGeom prst="rect">
            <a:avLst/>
          </a:prstGeom>
          <a:noFill/>
        </p:spPr>
        <p:txBody>
          <a:bodyPr wrap="square" lIns="228600" rIns="228600" rtlCol="0" anchor="t">
            <a:noAutofit/>
          </a:bodyPr>
          <a:lstStyle>
            <a:lvl1pPr marL="0" indent="0">
              <a:lnSpc>
                <a:spcPts val="2667"/>
              </a:lnSpc>
              <a:spcBef>
                <a:spcPts val="0"/>
              </a:spcBef>
              <a:buNone/>
              <a:defRPr lang="en-US" sz="2667" b="1" dirty="0" smtClean="0">
                <a:solidFill>
                  <a:schemeClr val="bg1"/>
                </a:solidFill>
                <a:latin typeface="Arial Narrow" pitchFamily="34" charset="0"/>
              </a:defRPr>
            </a:lvl1pPr>
            <a:lvl2pPr>
              <a:defRPr lang="en-US" sz="2400" dirty="0" smtClean="0">
                <a:solidFill>
                  <a:schemeClr val="tx1"/>
                </a:solidFill>
              </a:defRPr>
            </a:lvl2pPr>
            <a:lvl3pPr>
              <a:defRPr lang="en-US" sz="2400" dirty="0" smtClean="0">
                <a:solidFill>
                  <a:schemeClr val="tx1"/>
                </a:solidFill>
              </a:defRPr>
            </a:lvl3pPr>
            <a:lvl4pPr>
              <a:defRPr lang="en-US" sz="2400" dirty="0" smtClean="0">
                <a:solidFill>
                  <a:schemeClr val="tx1"/>
                </a:solidFill>
              </a:defRPr>
            </a:lvl4pPr>
            <a:lvl5pPr>
              <a:defRPr lang="en-US" sz="2400" dirty="0">
                <a:solidFill>
                  <a:schemeClr val="tx1"/>
                </a:solidFill>
              </a:defRPr>
            </a:lvl5pPr>
          </a:lstStyle>
          <a:p>
            <a:pPr marL="0" lvl="0"/>
            <a:r>
              <a:rPr lang="en-US" dirty="0" err="1" smtClean="0"/>
              <a:t>Subheader</a:t>
            </a:r>
            <a:endParaRPr lang="en-US" dirty="0" smtClean="0"/>
          </a:p>
          <a:p>
            <a:pPr marL="0" lvl="0"/>
            <a:endParaRPr lang="en-US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-15673" y="2085380"/>
            <a:ext cx="5753957" cy="1871281"/>
          </a:xfrm>
          <a:prstGeom prst="rect">
            <a:avLst/>
          </a:prstGeom>
        </p:spPr>
        <p:txBody>
          <a:bodyPr lIns="228600" rIns="22860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1" y="186267"/>
            <a:ext cx="5738284" cy="116416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Header</a:t>
            </a:r>
            <a:endParaRPr lang="en-US" dirty="0"/>
          </a:p>
        </p:txBody>
      </p:sp>
      <p:sp>
        <p:nvSpPr>
          <p:cNvPr id="6" name="Picture Placeholder 53"/>
          <p:cNvSpPr>
            <a:spLocks noGrp="1"/>
          </p:cNvSpPr>
          <p:nvPr>
            <p:ph type="pic" sz="quarter" idx="12" hasCustomPrompt="1"/>
          </p:nvPr>
        </p:nvSpPr>
        <p:spPr>
          <a:xfrm>
            <a:off x="5738285" y="-1"/>
            <a:ext cx="6453716" cy="6858001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191053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ith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53"/>
          <p:cNvSpPr>
            <a:spLocks noGrp="1"/>
          </p:cNvSpPr>
          <p:nvPr>
            <p:ph type="pic" sz="quarter" idx="13" hasCustomPrompt="1"/>
          </p:nvPr>
        </p:nvSpPr>
        <p:spPr>
          <a:xfrm>
            <a:off x="5738284" y="1"/>
            <a:ext cx="5734049" cy="6347884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20" hasCustomPrompt="1"/>
          </p:nvPr>
        </p:nvSpPr>
        <p:spPr>
          <a:xfrm>
            <a:off x="1" y="1"/>
            <a:ext cx="5738284" cy="3172884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None/>
              <a:tabLst/>
              <a:defRPr/>
            </a:lvl1pPr>
          </a:lstStyle>
          <a:p>
            <a:r>
              <a:rPr lang="en-US" dirty="0" smtClean="0"/>
              <a:t>Picture or Color Block</a:t>
            </a:r>
          </a:p>
        </p:txBody>
      </p:sp>
      <p:sp>
        <p:nvSpPr>
          <p:cNvPr id="23" name="Picture Placeholder 4"/>
          <p:cNvSpPr>
            <a:spLocks noGrp="1"/>
          </p:cNvSpPr>
          <p:nvPr>
            <p:ph type="pic" sz="quarter" idx="21" hasCustomPrompt="1"/>
          </p:nvPr>
        </p:nvSpPr>
        <p:spPr>
          <a:xfrm>
            <a:off x="11472333" y="1"/>
            <a:ext cx="719667" cy="3172884"/>
          </a:xfrm>
          <a:prstGeom prst="rect">
            <a:avLst/>
          </a:prstGeom>
          <a:solidFill>
            <a:schemeClr val="accent1"/>
          </a:solidFill>
        </p:spPr>
        <p:txBody>
          <a:bodyPr vert="vert">
            <a:normAutofit/>
          </a:bodyPr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None/>
              <a:tabLst/>
              <a:defRPr sz="1867"/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  <p:sp>
        <p:nvSpPr>
          <p:cNvPr id="24" name="Picture Placeholder 4"/>
          <p:cNvSpPr>
            <a:spLocks noGrp="1"/>
          </p:cNvSpPr>
          <p:nvPr>
            <p:ph type="pic" sz="quarter" idx="22" hasCustomPrompt="1"/>
          </p:nvPr>
        </p:nvSpPr>
        <p:spPr>
          <a:xfrm>
            <a:off x="11472333" y="3172886"/>
            <a:ext cx="719667" cy="3174999"/>
          </a:xfrm>
          <a:prstGeom prst="rect">
            <a:avLst/>
          </a:prstGeom>
          <a:solidFill>
            <a:schemeClr val="accent1"/>
          </a:solidFill>
        </p:spPr>
        <p:txBody>
          <a:bodyPr vert="vert">
            <a:normAutofit/>
          </a:bodyPr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None/>
              <a:tabLst/>
              <a:defRPr sz="1867"/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23" hasCustomPrompt="1"/>
          </p:nvPr>
        </p:nvSpPr>
        <p:spPr>
          <a:xfrm>
            <a:off x="1" y="6347885"/>
            <a:ext cx="5738284" cy="510033"/>
          </a:xfrm>
          <a:prstGeom prst="rect">
            <a:avLst/>
          </a:prstGeom>
          <a:solidFill>
            <a:schemeClr val="accent2"/>
          </a:solidFill>
        </p:spPr>
        <p:txBody>
          <a:bodyPr/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None/>
              <a:tabLst/>
              <a:defRPr/>
            </a:lvl1pPr>
          </a:lstStyle>
          <a:p>
            <a:r>
              <a:rPr lang="en-US" dirty="0" smtClean="0"/>
              <a:t>Picture or Color Block</a:t>
            </a:r>
          </a:p>
        </p:txBody>
      </p:sp>
      <p:sp>
        <p:nvSpPr>
          <p:cNvPr id="11" name="Title 3"/>
          <p:cNvSpPr>
            <a:spLocks noGrp="1"/>
          </p:cNvSpPr>
          <p:nvPr>
            <p:ph type="title" hasCustomPrompt="1"/>
          </p:nvPr>
        </p:nvSpPr>
        <p:spPr>
          <a:xfrm>
            <a:off x="156026" y="3435349"/>
            <a:ext cx="5571673" cy="2006600"/>
          </a:xfrm>
        </p:spPr>
        <p:txBody>
          <a:bodyPr anchor="ctr">
            <a:noAutofit/>
          </a:bodyPr>
          <a:lstStyle>
            <a:lvl1pPr>
              <a:lnSpc>
                <a:spcPts val="4267"/>
              </a:lnSpc>
              <a:defRPr sz="4267" baseline="0"/>
            </a:lvl1pPr>
          </a:lstStyle>
          <a:p>
            <a:r>
              <a:rPr lang="en-US" dirty="0" smtClean="0"/>
              <a:t>Click here to edit header</a:t>
            </a:r>
            <a:endParaRPr lang="en-US" dirty="0"/>
          </a:p>
        </p:txBody>
      </p:sp>
      <p:sp>
        <p:nvSpPr>
          <p:cNvPr id="12" name="Freeform 6"/>
          <p:cNvSpPr>
            <a:spLocks noChangeAspect="1" noEditPoints="1"/>
          </p:cNvSpPr>
          <p:nvPr userDrawn="1"/>
        </p:nvSpPr>
        <p:spPr bwMode="auto">
          <a:xfrm>
            <a:off x="505884" y="5445521"/>
            <a:ext cx="721947" cy="398447"/>
          </a:xfrm>
          <a:custGeom>
            <a:avLst/>
            <a:gdLst>
              <a:gd name="T0" fmla="*/ 693 w 1044"/>
              <a:gd name="T1" fmla="*/ 280 h 576"/>
              <a:gd name="T2" fmla="*/ 693 w 1044"/>
              <a:gd name="T3" fmla="*/ 280 h 576"/>
              <a:gd name="T4" fmla="*/ 413 w 1044"/>
              <a:gd name="T5" fmla="*/ 561 h 576"/>
              <a:gd name="T6" fmla="*/ 347 w 1044"/>
              <a:gd name="T7" fmla="*/ 561 h 576"/>
              <a:gd name="T8" fmla="*/ 347 w 1044"/>
              <a:gd name="T9" fmla="*/ 455 h 576"/>
              <a:gd name="T10" fmla="*/ 413 w 1044"/>
              <a:gd name="T11" fmla="*/ 455 h 576"/>
              <a:gd name="T12" fmla="*/ 588 w 1044"/>
              <a:gd name="T13" fmla="*/ 280 h 576"/>
              <a:gd name="T14" fmla="*/ 413 w 1044"/>
              <a:gd name="T15" fmla="*/ 105 h 576"/>
              <a:gd name="T16" fmla="*/ 347 w 1044"/>
              <a:gd name="T17" fmla="*/ 105 h 576"/>
              <a:gd name="T18" fmla="*/ 347 w 1044"/>
              <a:gd name="T19" fmla="*/ 0 h 576"/>
              <a:gd name="T20" fmla="*/ 413 w 1044"/>
              <a:gd name="T21" fmla="*/ 0 h 576"/>
              <a:gd name="T22" fmla="*/ 693 w 1044"/>
              <a:gd name="T23" fmla="*/ 280 h 576"/>
              <a:gd name="T24" fmla="*/ 693 w 1044"/>
              <a:gd name="T25" fmla="*/ 280 h 576"/>
              <a:gd name="T26" fmla="*/ 693 w 1044"/>
              <a:gd name="T27" fmla="*/ 280 h 576"/>
              <a:gd name="T28" fmla="*/ 693 w 1044"/>
              <a:gd name="T29" fmla="*/ 280 h 576"/>
              <a:gd name="T30" fmla="*/ 693 w 1044"/>
              <a:gd name="T31" fmla="*/ 101 h 576"/>
              <a:gd name="T32" fmla="*/ 820 w 1044"/>
              <a:gd name="T33" fmla="*/ 101 h 576"/>
              <a:gd name="T34" fmla="*/ 902 w 1044"/>
              <a:gd name="T35" fmla="*/ 127 h 576"/>
              <a:gd name="T36" fmla="*/ 928 w 1044"/>
              <a:gd name="T37" fmla="*/ 191 h 576"/>
              <a:gd name="T38" fmla="*/ 825 w 1044"/>
              <a:gd name="T39" fmla="*/ 281 h 576"/>
              <a:gd name="T40" fmla="*/ 793 w 1044"/>
              <a:gd name="T41" fmla="*/ 281 h 576"/>
              <a:gd name="T42" fmla="*/ 756 w 1044"/>
              <a:gd name="T43" fmla="*/ 361 h 576"/>
              <a:gd name="T44" fmla="*/ 963 w 1044"/>
              <a:gd name="T45" fmla="*/ 576 h 576"/>
              <a:gd name="T46" fmla="*/ 1044 w 1044"/>
              <a:gd name="T47" fmla="*/ 508 h 576"/>
              <a:gd name="T48" fmla="*/ 897 w 1044"/>
              <a:gd name="T49" fmla="*/ 360 h 576"/>
              <a:gd name="T50" fmla="*/ 1033 w 1044"/>
              <a:gd name="T51" fmla="*/ 193 h 576"/>
              <a:gd name="T52" fmla="*/ 975 w 1044"/>
              <a:gd name="T53" fmla="*/ 50 h 576"/>
              <a:gd name="T54" fmla="*/ 812 w 1044"/>
              <a:gd name="T55" fmla="*/ 0 h 576"/>
              <a:gd name="T56" fmla="*/ 693 w 1044"/>
              <a:gd name="T57" fmla="*/ 0 h 576"/>
              <a:gd name="T58" fmla="*/ 693 w 1044"/>
              <a:gd name="T59" fmla="*/ 101 h 576"/>
              <a:gd name="T60" fmla="*/ 350 w 1044"/>
              <a:gd name="T61" fmla="*/ 224 h 576"/>
              <a:gd name="T62" fmla="*/ 114 w 1044"/>
              <a:gd name="T63" fmla="*/ 224 h 576"/>
              <a:gd name="T64" fmla="*/ 114 w 1044"/>
              <a:gd name="T65" fmla="*/ 0 h 576"/>
              <a:gd name="T66" fmla="*/ 0 w 1044"/>
              <a:gd name="T67" fmla="*/ 0 h 576"/>
              <a:gd name="T68" fmla="*/ 0 w 1044"/>
              <a:gd name="T69" fmla="*/ 561 h 576"/>
              <a:gd name="T70" fmla="*/ 114 w 1044"/>
              <a:gd name="T71" fmla="*/ 561 h 576"/>
              <a:gd name="T72" fmla="*/ 114 w 1044"/>
              <a:gd name="T73" fmla="*/ 336 h 576"/>
              <a:gd name="T74" fmla="*/ 350 w 1044"/>
              <a:gd name="T75" fmla="*/ 336 h 576"/>
              <a:gd name="T76" fmla="*/ 350 w 1044"/>
              <a:gd name="T77" fmla="*/ 224 h 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044" h="576">
                <a:moveTo>
                  <a:pt x="693" y="280"/>
                </a:moveTo>
                <a:cubicBezTo>
                  <a:pt x="693" y="280"/>
                  <a:pt x="693" y="280"/>
                  <a:pt x="693" y="280"/>
                </a:cubicBezTo>
                <a:cubicBezTo>
                  <a:pt x="693" y="442"/>
                  <a:pt x="575" y="561"/>
                  <a:pt x="413" y="561"/>
                </a:cubicBezTo>
                <a:cubicBezTo>
                  <a:pt x="347" y="561"/>
                  <a:pt x="347" y="561"/>
                  <a:pt x="347" y="561"/>
                </a:cubicBezTo>
                <a:cubicBezTo>
                  <a:pt x="347" y="455"/>
                  <a:pt x="347" y="455"/>
                  <a:pt x="347" y="455"/>
                </a:cubicBezTo>
                <a:cubicBezTo>
                  <a:pt x="413" y="455"/>
                  <a:pt x="413" y="455"/>
                  <a:pt x="413" y="455"/>
                </a:cubicBezTo>
                <a:cubicBezTo>
                  <a:pt x="516" y="455"/>
                  <a:pt x="588" y="383"/>
                  <a:pt x="588" y="280"/>
                </a:cubicBezTo>
                <a:cubicBezTo>
                  <a:pt x="588" y="177"/>
                  <a:pt x="516" y="105"/>
                  <a:pt x="413" y="105"/>
                </a:cubicBezTo>
                <a:cubicBezTo>
                  <a:pt x="347" y="105"/>
                  <a:pt x="347" y="105"/>
                  <a:pt x="347" y="105"/>
                </a:cubicBezTo>
                <a:cubicBezTo>
                  <a:pt x="347" y="0"/>
                  <a:pt x="347" y="0"/>
                  <a:pt x="347" y="0"/>
                </a:cubicBezTo>
                <a:cubicBezTo>
                  <a:pt x="413" y="0"/>
                  <a:pt x="413" y="0"/>
                  <a:pt x="413" y="0"/>
                </a:cubicBezTo>
                <a:cubicBezTo>
                  <a:pt x="575" y="0"/>
                  <a:pt x="693" y="118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lose/>
                <a:moveTo>
                  <a:pt x="693" y="101"/>
                </a:moveTo>
                <a:cubicBezTo>
                  <a:pt x="820" y="101"/>
                  <a:pt x="820" y="101"/>
                  <a:pt x="820" y="101"/>
                </a:cubicBezTo>
                <a:cubicBezTo>
                  <a:pt x="858" y="101"/>
                  <a:pt x="884" y="109"/>
                  <a:pt x="902" y="127"/>
                </a:cubicBezTo>
                <a:cubicBezTo>
                  <a:pt x="919" y="144"/>
                  <a:pt x="928" y="166"/>
                  <a:pt x="928" y="191"/>
                </a:cubicBezTo>
                <a:cubicBezTo>
                  <a:pt x="928" y="247"/>
                  <a:pt x="879" y="281"/>
                  <a:pt x="825" y="281"/>
                </a:cubicBezTo>
                <a:cubicBezTo>
                  <a:pt x="793" y="281"/>
                  <a:pt x="793" y="281"/>
                  <a:pt x="793" y="281"/>
                </a:cubicBezTo>
                <a:cubicBezTo>
                  <a:pt x="756" y="361"/>
                  <a:pt x="756" y="361"/>
                  <a:pt x="756" y="361"/>
                </a:cubicBezTo>
                <a:cubicBezTo>
                  <a:pt x="963" y="576"/>
                  <a:pt x="963" y="576"/>
                  <a:pt x="963" y="576"/>
                </a:cubicBezTo>
                <a:cubicBezTo>
                  <a:pt x="1044" y="508"/>
                  <a:pt x="1044" y="508"/>
                  <a:pt x="1044" y="508"/>
                </a:cubicBezTo>
                <a:cubicBezTo>
                  <a:pt x="897" y="360"/>
                  <a:pt x="897" y="360"/>
                  <a:pt x="897" y="360"/>
                </a:cubicBezTo>
                <a:cubicBezTo>
                  <a:pt x="978" y="345"/>
                  <a:pt x="1033" y="271"/>
                  <a:pt x="1033" y="193"/>
                </a:cubicBezTo>
                <a:cubicBezTo>
                  <a:pt x="1033" y="135"/>
                  <a:pt x="1017" y="90"/>
                  <a:pt x="975" y="50"/>
                </a:cubicBezTo>
                <a:cubicBezTo>
                  <a:pt x="932" y="10"/>
                  <a:pt x="884" y="0"/>
                  <a:pt x="812" y="0"/>
                </a:cubicBezTo>
                <a:cubicBezTo>
                  <a:pt x="693" y="0"/>
                  <a:pt x="693" y="0"/>
                  <a:pt x="693" y="0"/>
                </a:cubicBezTo>
                <a:lnTo>
                  <a:pt x="693" y="101"/>
                </a:lnTo>
                <a:close/>
                <a:moveTo>
                  <a:pt x="350" y="224"/>
                </a:moveTo>
                <a:cubicBezTo>
                  <a:pt x="114" y="224"/>
                  <a:pt x="114" y="224"/>
                  <a:pt x="114" y="224"/>
                </a:cubicBezTo>
                <a:cubicBezTo>
                  <a:pt x="114" y="0"/>
                  <a:pt x="114" y="0"/>
                  <a:pt x="11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61"/>
                  <a:pt x="0" y="561"/>
                  <a:pt x="0" y="561"/>
                </a:cubicBezTo>
                <a:cubicBezTo>
                  <a:pt x="114" y="561"/>
                  <a:pt x="114" y="561"/>
                  <a:pt x="114" y="561"/>
                </a:cubicBezTo>
                <a:cubicBezTo>
                  <a:pt x="114" y="336"/>
                  <a:pt x="114" y="336"/>
                  <a:pt x="114" y="336"/>
                </a:cubicBezTo>
                <a:cubicBezTo>
                  <a:pt x="350" y="336"/>
                  <a:pt x="350" y="336"/>
                  <a:pt x="350" y="336"/>
                </a:cubicBezTo>
                <a:lnTo>
                  <a:pt x="350" y="22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9629260" y="6601477"/>
            <a:ext cx="2540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n-US" sz="1200" baseline="30000" dirty="0" smtClean="0">
                <a:solidFill>
                  <a:srgbClr val="54585A">
                    <a:lumMod val="60000"/>
                    <a:lumOff val="40000"/>
                  </a:srgbClr>
                </a:solidFill>
                <a:latin typeface="Arial"/>
              </a:rPr>
              <a:t>© 2016 HDR, Inc.,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4604649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Headers Conten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icture Placeholder 53"/>
          <p:cNvSpPr>
            <a:spLocks noGrp="1"/>
          </p:cNvSpPr>
          <p:nvPr>
            <p:ph type="pic" sz="quarter" idx="12" hasCustomPrompt="1"/>
          </p:nvPr>
        </p:nvSpPr>
        <p:spPr>
          <a:xfrm>
            <a:off x="5738283" y="1"/>
            <a:ext cx="6453716" cy="3172884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  <p:sp>
        <p:nvSpPr>
          <p:cNvPr id="7" name="Picture Placeholder 53"/>
          <p:cNvSpPr>
            <a:spLocks noGrp="1"/>
          </p:cNvSpPr>
          <p:nvPr>
            <p:ph type="pic" sz="quarter" idx="13" hasCustomPrompt="1"/>
          </p:nvPr>
        </p:nvSpPr>
        <p:spPr>
          <a:xfrm>
            <a:off x="5738284" y="3225939"/>
            <a:ext cx="6453715" cy="3632061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-1" y="6347884"/>
            <a:ext cx="5738285" cy="510115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1" y="1278320"/>
            <a:ext cx="5738284" cy="807059"/>
          </a:xfrm>
          <a:prstGeom prst="rect">
            <a:avLst/>
          </a:prstGeom>
          <a:noFill/>
        </p:spPr>
        <p:txBody>
          <a:bodyPr wrap="square" lIns="228600" rIns="228600" rtlCol="0" anchor="t">
            <a:noAutofit/>
          </a:bodyPr>
          <a:lstStyle>
            <a:lvl1pPr marL="0" indent="0">
              <a:lnSpc>
                <a:spcPts val="2667"/>
              </a:lnSpc>
              <a:spcBef>
                <a:spcPts val="0"/>
              </a:spcBef>
              <a:buNone/>
              <a:defRPr lang="en-US" sz="2667" b="1" dirty="0" smtClean="0">
                <a:solidFill>
                  <a:schemeClr val="bg1"/>
                </a:solidFill>
                <a:latin typeface="Arial Narrow" pitchFamily="34" charset="0"/>
              </a:defRPr>
            </a:lvl1pPr>
            <a:lvl2pPr>
              <a:defRPr lang="en-US" sz="2400" dirty="0" smtClean="0">
                <a:solidFill>
                  <a:schemeClr val="tx1"/>
                </a:solidFill>
              </a:defRPr>
            </a:lvl2pPr>
            <a:lvl3pPr>
              <a:defRPr lang="en-US" sz="2400" dirty="0" smtClean="0">
                <a:solidFill>
                  <a:schemeClr val="tx1"/>
                </a:solidFill>
              </a:defRPr>
            </a:lvl3pPr>
            <a:lvl4pPr>
              <a:defRPr lang="en-US" sz="2400" dirty="0" smtClean="0">
                <a:solidFill>
                  <a:schemeClr val="tx1"/>
                </a:solidFill>
              </a:defRPr>
            </a:lvl4pPr>
            <a:lvl5pPr>
              <a:defRPr lang="en-US" sz="2400" dirty="0">
                <a:solidFill>
                  <a:schemeClr val="tx1"/>
                </a:solidFill>
              </a:defRPr>
            </a:lvl5pPr>
          </a:lstStyle>
          <a:p>
            <a:pPr marL="0" lvl="0"/>
            <a:r>
              <a:rPr lang="en-US" dirty="0" err="1" smtClean="0"/>
              <a:t>Subheader</a:t>
            </a:r>
            <a:endParaRPr lang="en-US" dirty="0" smtClean="0"/>
          </a:p>
          <a:p>
            <a:pPr marL="0" lvl="0"/>
            <a:endParaRPr lang="en-US" dirty="0" smtClean="0"/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-15673" y="2085380"/>
            <a:ext cx="5753957" cy="1871281"/>
          </a:xfrm>
          <a:prstGeom prst="rect">
            <a:avLst/>
          </a:prstGeom>
        </p:spPr>
        <p:txBody>
          <a:bodyPr lIns="228600" rIns="22860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itle 3"/>
          <p:cNvSpPr>
            <a:spLocks noGrp="1"/>
          </p:cNvSpPr>
          <p:nvPr>
            <p:ph type="title" hasCustomPrompt="1"/>
          </p:nvPr>
        </p:nvSpPr>
        <p:spPr>
          <a:xfrm>
            <a:off x="1" y="186267"/>
            <a:ext cx="5738284" cy="1164167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 smtClean="0"/>
              <a:t>Header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2251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Headers Content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0" y="1278320"/>
            <a:ext cx="11472333" cy="807059"/>
          </a:xfrm>
          <a:prstGeom prst="rect">
            <a:avLst/>
          </a:prstGeom>
          <a:noFill/>
        </p:spPr>
        <p:txBody>
          <a:bodyPr wrap="square" lIns="228600" rIns="228600" rtlCol="0" anchor="t">
            <a:noAutofit/>
          </a:bodyPr>
          <a:lstStyle>
            <a:lvl1pPr marL="0" indent="0">
              <a:lnSpc>
                <a:spcPts val="2667"/>
              </a:lnSpc>
              <a:spcBef>
                <a:spcPts val="0"/>
              </a:spcBef>
              <a:buNone/>
              <a:defRPr lang="en-US" sz="2667" b="1" dirty="0" smtClean="0">
                <a:solidFill>
                  <a:schemeClr val="bg1"/>
                </a:solidFill>
                <a:latin typeface="Arial Narrow" pitchFamily="34" charset="0"/>
              </a:defRPr>
            </a:lvl1pPr>
            <a:lvl2pPr>
              <a:defRPr lang="en-US" sz="2400" dirty="0" smtClean="0">
                <a:solidFill>
                  <a:schemeClr val="tx1"/>
                </a:solidFill>
              </a:defRPr>
            </a:lvl2pPr>
            <a:lvl3pPr>
              <a:defRPr lang="en-US" sz="2400" dirty="0" smtClean="0">
                <a:solidFill>
                  <a:schemeClr val="tx1"/>
                </a:solidFill>
              </a:defRPr>
            </a:lvl3pPr>
            <a:lvl4pPr>
              <a:defRPr lang="en-US" sz="2400" dirty="0" smtClean="0">
                <a:solidFill>
                  <a:schemeClr val="tx1"/>
                </a:solidFill>
              </a:defRPr>
            </a:lvl4pPr>
            <a:lvl5pPr>
              <a:defRPr lang="en-US" sz="2400" dirty="0">
                <a:solidFill>
                  <a:schemeClr val="tx1"/>
                </a:solidFill>
              </a:defRPr>
            </a:lvl5pPr>
          </a:lstStyle>
          <a:p>
            <a:pPr marL="0" lvl="0"/>
            <a:r>
              <a:rPr lang="en-US" dirty="0" err="1" smtClean="0"/>
              <a:t>Subheader</a:t>
            </a:r>
            <a:endParaRPr lang="en-US" dirty="0" smtClean="0"/>
          </a:p>
          <a:p>
            <a:pPr marL="0" lvl="0"/>
            <a:endParaRPr lang="en-US" dirty="0" smtClean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-15673" y="2085380"/>
            <a:ext cx="11488007" cy="1871281"/>
          </a:xfrm>
          <a:prstGeom prst="rect">
            <a:avLst/>
          </a:prstGeom>
        </p:spPr>
        <p:txBody>
          <a:bodyPr lIns="228600" rIns="22860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3"/>
          <p:cNvSpPr>
            <a:spLocks noGrp="1"/>
          </p:cNvSpPr>
          <p:nvPr>
            <p:ph type="title" hasCustomPrompt="1"/>
          </p:nvPr>
        </p:nvSpPr>
        <p:spPr>
          <a:xfrm>
            <a:off x="0" y="186267"/>
            <a:ext cx="11472333" cy="1164167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 smtClean="0"/>
              <a:t>Header</a:t>
            </a:r>
            <a:endParaRPr lang="en-US" dirty="0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21" hasCustomPrompt="1"/>
          </p:nvPr>
        </p:nvSpPr>
        <p:spPr>
          <a:xfrm>
            <a:off x="11472333" y="1"/>
            <a:ext cx="719667" cy="3172884"/>
          </a:xfrm>
          <a:prstGeom prst="rect">
            <a:avLst/>
          </a:prstGeom>
          <a:solidFill>
            <a:schemeClr val="accent1"/>
          </a:solidFill>
        </p:spPr>
        <p:txBody>
          <a:bodyPr vert="vert">
            <a:normAutofit/>
          </a:bodyPr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None/>
              <a:tabLst/>
              <a:defRPr sz="1867"/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22" hasCustomPrompt="1"/>
          </p:nvPr>
        </p:nvSpPr>
        <p:spPr>
          <a:xfrm>
            <a:off x="11472333" y="3172885"/>
            <a:ext cx="719667" cy="3685115"/>
          </a:xfrm>
          <a:prstGeom prst="rect">
            <a:avLst/>
          </a:prstGeom>
          <a:solidFill>
            <a:schemeClr val="accent1"/>
          </a:solidFill>
        </p:spPr>
        <p:txBody>
          <a:bodyPr vert="vert">
            <a:normAutofit/>
          </a:bodyPr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None/>
              <a:tabLst/>
              <a:defRPr sz="1867"/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99437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Headers Content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0" y="1278320"/>
            <a:ext cx="12191019" cy="807059"/>
          </a:xfrm>
          <a:prstGeom prst="rect">
            <a:avLst/>
          </a:prstGeom>
          <a:noFill/>
        </p:spPr>
        <p:txBody>
          <a:bodyPr wrap="square" lIns="228600" rIns="228600" rtlCol="0" anchor="t">
            <a:noAutofit/>
          </a:bodyPr>
          <a:lstStyle>
            <a:lvl1pPr marL="0" indent="0">
              <a:lnSpc>
                <a:spcPts val="2667"/>
              </a:lnSpc>
              <a:spcBef>
                <a:spcPts val="0"/>
              </a:spcBef>
              <a:buNone/>
              <a:defRPr lang="en-US" sz="2667" b="1" dirty="0" smtClean="0">
                <a:solidFill>
                  <a:schemeClr val="bg1"/>
                </a:solidFill>
                <a:latin typeface="Arial Narrow" pitchFamily="34" charset="0"/>
              </a:defRPr>
            </a:lvl1pPr>
            <a:lvl2pPr>
              <a:defRPr lang="en-US" sz="2400" dirty="0" smtClean="0">
                <a:solidFill>
                  <a:schemeClr val="tx1"/>
                </a:solidFill>
              </a:defRPr>
            </a:lvl2pPr>
            <a:lvl3pPr>
              <a:defRPr lang="en-US" sz="2400" dirty="0" smtClean="0">
                <a:solidFill>
                  <a:schemeClr val="tx1"/>
                </a:solidFill>
              </a:defRPr>
            </a:lvl3pPr>
            <a:lvl4pPr>
              <a:defRPr lang="en-US" sz="2400" dirty="0" smtClean="0">
                <a:solidFill>
                  <a:schemeClr val="tx1"/>
                </a:solidFill>
              </a:defRPr>
            </a:lvl4pPr>
            <a:lvl5pPr>
              <a:defRPr lang="en-US" sz="2400" dirty="0">
                <a:solidFill>
                  <a:schemeClr val="tx1"/>
                </a:solidFill>
              </a:defRPr>
            </a:lvl5pPr>
          </a:lstStyle>
          <a:p>
            <a:pPr marL="0" lvl="0"/>
            <a:r>
              <a:rPr lang="en-US" dirty="0" err="1" smtClean="0"/>
              <a:t>Subheader</a:t>
            </a:r>
            <a:endParaRPr lang="en-US" dirty="0" smtClean="0"/>
          </a:p>
          <a:p>
            <a:pPr marL="0" lvl="0"/>
            <a:endParaRPr lang="en-US" dirty="0" smtClean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-15673" y="2085380"/>
            <a:ext cx="12207673" cy="1871281"/>
          </a:xfrm>
          <a:prstGeom prst="rect">
            <a:avLst/>
          </a:prstGeom>
        </p:spPr>
        <p:txBody>
          <a:bodyPr lIns="228600" rIns="22860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3"/>
          <p:cNvSpPr>
            <a:spLocks noGrp="1"/>
          </p:cNvSpPr>
          <p:nvPr>
            <p:ph type="title" hasCustomPrompt="1"/>
          </p:nvPr>
        </p:nvSpPr>
        <p:spPr>
          <a:xfrm>
            <a:off x="0" y="186267"/>
            <a:ext cx="12191019" cy="116416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Header</a:t>
            </a:r>
            <a:endParaRPr lang="en-US" dirty="0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21" hasCustomPrompt="1"/>
          </p:nvPr>
        </p:nvSpPr>
        <p:spPr>
          <a:xfrm>
            <a:off x="11521133" y="4760384"/>
            <a:ext cx="670867" cy="2097616"/>
          </a:xfrm>
          <a:prstGeom prst="rect">
            <a:avLst/>
          </a:prstGeom>
          <a:solidFill>
            <a:schemeClr val="accent1"/>
          </a:solidFill>
        </p:spPr>
        <p:txBody>
          <a:bodyPr vert="vert">
            <a:normAutofit/>
          </a:bodyPr>
          <a:lstStyle>
            <a:lvl1pPr marL="0" indent="0">
              <a:buNone/>
              <a:defRPr sz="1867"/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22" hasCustomPrompt="1"/>
          </p:nvPr>
        </p:nvSpPr>
        <p:spPr>
          <a:xfrm>
            <a:off x="1" y="4760384"/>
            <a:ext cx="5738284" cy="2097616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None/>
              <a:defRPr sz="1867"/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23" hasCustomPrompt="1"/>
          </p:nvPr>
        </p:nvSpPr>
        <p:spPr>
          <a:xfrm>
            <a:off x="5790368" y="4760384"/>
            <a:ext cx="5681965" cy="2097616"/>
          </a:xfrm>
          <a:prstGeom prst="rect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None/>
              <a:tabLst/>
              <a:defRPr sz="1867"/>
            </a:lvl1pPr>
          </a:lstStyle>
          <a:p>
            <a:r>
              <a:rPr lang="en-US" dirty="0" smtClean="0"/>
              <a:t>Picture or Color Block</a:t>
            </a:r>
          </a:p>
        </p:txBody>
      </p:sp>
    </p:spTree>
    <p:extLst>
      <p:ext uri="{BB962C8B-B14F-4D97-AF65-F5344CB8AC3E}">
        <p14:creationId xmlns:p14="http://schemas.microsoft.com/office/powerpoint/2010/main" val="27599736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Headers Content 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/>
          <p:cNvSpPr>
            <a:spLocks noGrp="1"/>
          </p:cNvSpPr>
          <p:nvPr>
            <p:ph type="pic" sz="quarter" idx="22" hasCustomPrompt="1"/>
          </p:nvPr>
        </p:nvSpPr>
        <p:spPr>
          <a:xfrm>
            <a:off x="0" y="0"/>
            <a:ext cx="12192000" cy="4760384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None/>
              <a:tabLst/>
              <a:defRPr sz="1867"/>
            </a:lvl1pPr>
          </a:lstStyle>
          <a:p>
            <a:r>
              <a:rPr lang="en-US" dirty="0" smtClean="0"/>
              <a:t>Picture or Color Block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0" y="5886920"/>
            <a:ext cx="12192000" cy="807059"/>
          </a:xfrm>
          <a:prstGeom prst="rect">
            <a:avLst/>
          </a:prstGeom>
          <a:noFill/>
        </p:spPr>
        <p:txBody>
          <a:bodyPr wrap="square" lIns="228600" rIns="228600" rtlCol="0" anchor="t">
            <a:noAutofit/>
          </a:bodyPr>
          <a:lstStyle>
            <a:lvl1pPr marL="0" indent="0">
              <a:lnSpc>
                <a:spcPts val="2667"/>
              </a:lnSpc>
              <a:spcBef>
                <a:spcPts val="0"/>
              </a:spcBef>
              <a:buNone/>
              <a:defRPr lang="en-US" sz="2667" b="1" dirty="0" smtClean="0">
                <a:solidFill>
                  <a:schemeClr val="bg1"/>
                </a:solidFill>
                <a:latin typeface="Arial Narrow" pitchFamily="34" charset="0"/>
              </a:defRPr>
            </a:lvl1pPr>
            <a:lvl2pPr>
              <a:defRPr lang="en-US" sz="2400" dirty="0" smtClean="0">
                <a:solidFill>
                  <a:schemeClr val="tx1"/>
                </a:solidFill>
              </a:defRPr>
            </a:lvl2pPr>
            <a:lvl3pPr>
              <a:defRPr lang="en-US" sz="2400" dirty="0" smtClean="0">
                <a:solidFill>
                  <a:schemeClr val="tx1"/>
                </a:solidFill>
              </a:defRPr>
            </a:lvl3pPr>
            <a:lvl4pPr>
              <a:defRPr lang="en-US" sz="2400" dirty="0" smtClean="0">
                <a:solidFill>
                  <a:schemeClr val="tx1"/>
                </a:solidFill>
              </a:defRPr>
            </a:lvl4pPr>
            <a:lvl5pPr>
              <a:defRPr lang="en-US" sz="2400" dirty="0">
                <a:solidFill>
                  <a:schemeClr val="tx1"/>
                </a:solidFill>
              </a:defRPr>
            </a:lvl5pPr>
          </a:lstStyle>
          <a:p>
            <a:pPr marL="0" lvl="0"/>
            <a:r>
              <a:rPr lang="en-US" dirty="0" err="1" smtClean="0"/>
              <a:t>Subheader</a:t>
            </a:r>
            <a:endParaRPr lang="en-US" dirty="0" smtClean="0"/>
          </a:p>
          <a:p>
            <a:pPr marL="0" lvl="0"/>
            <a:endParaRPr lang="en-US" dirty="0" smtClean="0"/>
          </a:p>
        </p:txBody>
      </p:sp>
      <p:sp>
        <p:nvSpPr>
          <p:cNvPr id="9" name="Title 3"/>
          <p:cNvSpPr>
            <a:spLocks noGrp="1"/>
          </p:cNvSpPr>
          <p:nvPr>
            <p:ph type="title" hasCustomPrompt="1"/>
          </p:nvPr>
        </p:nvSpPr>
        <p:spPr>
          <a:xfrm>
            <a:off x="0" y="4793021"/>
            <a:ext cx="12192000" cy="1164167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 smtClean="0"/>
              <a:t>header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52336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Headers Content 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/>
          <p:cNvSpPr>
            <a:spLocks noGrp="1"/>
          </p:cNvSpPr>
          <p:nvPr>
            <p:ph type="pic" sz="quarter" idx="22" hasCustomPrompt="1"/>
          </p:nvPr>
        </p:nvSpPr>
        <p:spPr>
          <a:xfrm>
            <a:off x="0" y="0"/>
            <a:ext cx="8555451" cy="4760384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None/>
              <a:tabLst/>
              <a:defRPr sz="1867"/>
            </a:lvl1pPr>
          </a:lstStyle>
          <a:p>
            <a:r>
              <a:rPr lang="en-US" dirty="0" smtClean="0"/>
              <a:t>Picture or Color Block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0" y="5886920"/>
            <a:ext cx="12192000" cy="807059"/>
          </a:xfrm>
          <a:prstGeom prst="rect">
            <a:avLst/>
          </a:prstGeom>
          <a:noFill/>
        </p:spPr>
        <p:txBody>
          <a:bodyPr wrap="square" lIns="228600" rIns="228600" rtlCol="0" anchor="t">
            <a:noAutofit/>
          </a:bodyPr>
          <a:lstStyle>
            <a:lvl1pPr marL="0" indent="0">
              <a:lnSpc>
                <a:spcPts val="2667"/>
              </a:lnSpc>
              <a:spcBef>
                <a:spcPts val="0"/>
              </a:spcBef>
              <a:buNone/>
              <a:defRPr lang="en-US" sz="2667" b="1" dirty="0" smtClean="0">
                <a:solidFill>
                  <a:schemeClr val="bg1"/>
                </a:solidFill>
                <a:latin typeface="Arial Narrow" pitchFamily="34" charset="0"/>
              </a:defRPr>
            </a:lvl1pPr>
            <a:lvl2pPr>
              <a:defRPr lang="en-US" sz="2400" dirty="0" smtClean="0">
                <a:solidFill>
                  <a:schemeClr val="tx1"/>
                </a:solidFill>
              </a:defRPr>
            </a:lvl2pPr>
            <a:lvl3pPr>
              <a:defRPr lang="en-US" sz="2400" dirty="0" smtClean="0">
                <a:solidFill>
                  <a:schemeClr val="tx1"/>
                </a:solidFill>
              </a:defRPr>
            </a:lvl3pPr>
            <a:lvl4pPr>
              <a:defRPr lang="en-US" sz="2400" dirty="0" smtClean="0">
                <a:solidFill>
                  <a:schemeClr val="tx1"/>
                </a:solidFill>
              </a:defRPr>
            </a:lvl4pPr>
            <a:lvl5pPr>
              <a:defRPr lang="en-US" sz="2400" dirty="0">
                <a:solidFill>
                  <a:schemeClr val="tx1"/>
                </a:solidFill>
              </a:defRPr>
            </a:lvl5pPr>
          </a:lstStyle>
          <a:p>
            <a:pPr marL="0" lvl="0"/>
            <a:r>
              <a:rPr lang="en-US" dirty="0" err="1" smtClean="0"/>
              <a:t>Subheader</a:t>
            </a:r>
            <a:endParaRPr lang="en-US" dirty="0" smtClean="0"/>
          </a:p>
          <a:p>
            <a:pPr marL="0" lvl="0"/>
            <a:endParaRPr lang="en-US" dirty="0" smtClean="0"/>
          </a:p>
        </p:txBody>
      </p:sp>
      <p:sp>
        <p:nvSpPr>
          <p:cNvPr id="9" name="Title 3"/>
          <p:cNvSpPr>
            <a:spLocks noGrp="1"/>
          </p:cNvSpPr>
          <p:nvPr>
            <p:ph type="title" hasCustomPrompt="1"/>
          </p:nvPr>
        </p:nvSpPr>
        <p:spPr>
          <a:xfrm>
            <a:off x="0" y="4793021"/>
            <a:ext cx="12192000" cy="1164167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 smtClean="0"/>
              <a:t>Header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23" hasCustomPrompt="1"/>
          </p:nvPr>
        </p:nvSpPr>
        <p:spPr>
          <a:xfrm>
            <a:off x="8604251" y="0"/>
            <a:ext cx="3587749" cy="4760384"/>
          </a:xfrm>
          <a:prstGeom prst="rect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None/>
              <a:tabLst/>
              <a:defRPr sz="1867"/>
            </a:lvl1pPr>
          </a:lstStyle>
          <a:p>
            <a:r>
              <a:rPr lang="en-US" dirty="0" smtClean="0"/>
              <a:t>Picture or Color Block</a:t>
            </a:r>
          </a:p>
        </p:txBody>
      </p:sp>
    </p:spTree>
    <p:extLst>
      <p:ext uri="{BB962C8B-B14F-4D97-AF65-F5344CB8AC3E}">
        <p14:creationId xmlns:p14="http://schemas.microsoft.com/office/powerpoint/2010/main" val="25129575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4"/>
          <p:cNvSpPr>
            <a:spLocks noGrp="1"/>
          </p:cNvSpPr>
          <p:nvPr>
            <p:ph type="pic" sz="quarter" idx="11" hasCustomPrompt="1"/>
          </p:nvPr>
        </p:nvSpPr>
        <p:spPr>
          <a:xfrm>
            <a:off x="172721" y="1750483"/>
            <a:ext cx="2832100" cy="3185583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Portrait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34" hasCustomPrompt="1"/>
          </p:nvPr>
        </p:nvSpPr>
        <p:spPr>
          <a:xfrm>
            <a:off x="172721" y="4974167"/>
            <a:ext cx="2832100" cy="37959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ts val="2000"/>
              </a:lnSpc>
              <a:spcBef>
                <a:spcPts val="0"/>
              </a:spcBef>
              <a:buNone/>
              <a:defRPr lang="en-US" sz="1867" b="1" baseline="0" dirty="0" smtClean="0"/>
            </a:lvl1pPr>
            <a:lvl2pPr marL="365751" indent="0">
              <a:buFont typeface="Arial" pitchFamily="34" charset="0"/>
              <a:buNone/>
              <a:defRPr/>
            </a:lvl2pPr>
            <a:lvl3pPr marL="609585" indent="0">
              <a:buNone/>
              <a:defRPr/>
            </a:lvl3pPr>
            <a:lvl4pPr marL="914377" indent="0">
              <a:buNone/>
              <a:defRPr/>
            </a:lvl4pPr>
            <a:lvl5pPr marL="1219170" indent="0">
              <a:buNone/>
              <a:defRPr/>
            </a:lvl5pPr>
          </a:lstStyle>
          <a:p>
            <a:pPr lvl="0"/>
            <a:r>
              <a:rPr lang="en-US" dirty="0" smtClean="0"/>
              <a:t>First Name Last Name</a:t>
            </a: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35" hasCustomPrompt="1"/>
          </p:nvPr>
        </p:nvSpPr>
        <p:spPr>
          <a:xfrm>
            <a:off x="3177541" y="1750483"/>
            <a:ext cx="2832100" cy="3185583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Portrait</a:t>
            </a:r>
            <a:endParaRPr lang="en-US" dirty="0"/>
          </a:p>
        </p:txBody>
      </p:sp>
      <p:sp>
        <p:nvSpPr>
          <p:cNvPr id="20" name="Picture Placeholder 14"/>
          <p:cNvSpPr>
            <a:spLocks noGrp="1"/>
          </p:cNvSpPr>
          <p:nvPr>
            <p:ph type="pic" sz="quarter" idx="36" hasCustomPrompt="1"/>
          </p:nvPr>
        </p:nvSpPr>
        <p:spPr>
          <a:xfrm>
            <a:off x="6182361" y="1750483"/>
            <a:ext cx="2832100" cy="3185583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Portrait</a:t>
            </a:r>
            <a:endParaRPr lang="en-US" dirty="0"/>
          </a:p>
        </p:txBody>
      </p:sp>
      <p:sp>
        <p:nvSpPr>
          <p:cNvPr id="21" name="Picture Placeholder 14"/>
          <p:cNvSpPr>
            <a:spLocks noGrp="1"/>
          </p:cNvSpPr>
          <p:nvPr>
            <p:ph type="pic" sz="quarter" idx="37" hasCustomPrompt="1"/>
          </p:nvPr>
        </p:nvSpPr>
        <p:spPr>
          <a:xfrm>
            <a:off x="9187181" y="1750483"/>
            <a:ext cx="2832100" cy="3185583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Portrait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38" hasCustomPrompt="1"/>
          </p:nvPr>
        </p:nvSpPr>
        <p:spPr>
          <a:xfrm>
            <a:off x="3177541" y="4974167"/>
            <a:ext cx="2832100" cy="37959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ts val="2000"/>
              </a:lnSpc>
              <a:spcBef>
                <a:spcPts val="0"/>
              </a:spcBef>
              <a:buNone/>
              <a:defRPr lang="en-US" sz="1867" b="1" baseline="0" dirty="0" smtClean="0"/>
            </a:lvl1pPr>
            <a:lvl2pPr marL="365751" indent="0">
              <a:buFont typeface="Arial" pitchFamily="34" charset="0"/>
              <a:buNone/>
              <a:defRPr/>
            </a:lvl2pPr>
            <a:lvl3pPr marL="609585" indent="0">
              <a:buNone/>
              <a:defRPr/>
            </a:lvl3pPr>
            <a:lvl4pPr marL="914377" indent="0">
              <a:buNone/>
              <a:defRPr/>
            </a:lvl4pPr>
            <a:lvl5pPr marL="1219170" indent="0">
              <a:buNone/>
              <a:defRPr/>
            </a:lvl5pPr>
          </a:lstStyle>
          <a:p>
            <a:pPr lvl="0"/>
            <a:r>
              <a:rPr lang="en-US" dirty="0" smtClean="0"/>
              <a:t>First Name Last Name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39" hasCustomPrompt="1"/>
          </p:nvPr>
        </p:nvSpPr>
        <p:spPr>
          <a:xfrm>
            <a:off x="6182361" y="4974167"/>
            <a:ext cx="2832100" cy="37959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ts val="2000"/>
              </a:lnSpc>
              <a:spcBef>
                <a:spcPts val="0"/>
              </a:spcBef>
              <a:buNone/>
              <a:defRPr lang="en-US" sz="1867" b="1" baseline="0" dirty="0" smtClean="0"/>
            </a:lvl1pPr>
            <a:lvl2pPr marL="365751" indent="0">
              <a:buFont typeface="Arial" pitchFamily="34" charset="0"/>
              <a:buNone/>
              <a:defRPr/>
            </a:lvl2pPr>
            <a:lvl3pPr marL="609585" indent="0">
              <a:buNone/>
              <a:defRPr/>
            </a:lvl3pPr>
            <a:lvl4pPr marL="914377" indent="0">
              <a:buNone/>
              <a:defRPr/>
            </a:lvl4pPr>
            <a:lvl5pPr marL="1219170" indent="0">
              <a:buNone/>
              <a:defRPr/>
            </a:lvl5pPr>
          </a:lstStyle>
          <a:p>
            <a:pPr lvl="0"/>
            <a:r>
              <a:rPr lang="en-US" dirty="0" smtClean="0"/>
              <a:t>First Name Last Name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40" hasCustomPrompt="1"/>
          </p:nvPr>
        </p:nvSpPr>
        <p:spPr>
          <a:xfrm>
            <a:off x="9187181" y="4974167"/>
            <a:ext cx="2832100" cy="37959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ts val="2000"/>
              </a:lnSpc>
              <a:spcBef>
                <a:spcPts val="0"/>
              </a:spcBef>
              <a:buNone/>
              <a:defRPr lang="en-US" sz="1867" b="1" baseline="0" dirty="0" smtClean="0"/>
            </a:lvl1pPr>
            <a:lvl2pPr marL="365751" indent="0">
              <a:buFont typeface="Arial" pitchFamily="34" charset="0"/>
              <a:buNone/>
              <a:defRPr/>
            </a:lvl2pPr>
            <a:lvl3pPr marL="609585" indent="0">
              <a:buNone/>
              <a:defRPr/>
            </a:lvl3pPr>
            <a:lvl4pPr marL="914377" indent="0">
              <a:buNone/>
              <a:defRPr/>
            </a:lvl4pPr>
            <a:lvl5pPr marL="1219170" indent="0">
              <a:buNone/>
              <a:defRPr/>
            </a:lvl5pPr>
          </a:lstStyle>
          <a:p>
            <a:pPr lvl="0"/>
            <a:r>
              <a:rPr lang="en-US" dirty="0" smtClean="0"/>
              <a:t>First Name Last Name</a:t>
            </a:r>
          </a:p>
        </p:txBody>
      </p:sp>
      <p:sp>
        <p:nvSpPr>
          <p:cNvPr id="17" name="Title 3"/>
          <p:cNvSpPr>
            <a:spLocks noGrp="1"/>
          </p:cNvSpPr>
          <p:nvPr>
            <p:ph type="title" hasCustomPrompt="1"/>
          </p:nvPr>
        </p:nvSpPr>
        <p:spPr>
          <a:xfrm>
            <a:off x="0" y="186267"/>
            <a:ext cx="12192000" cy="116416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Header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056779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4"/>
          <p:cNvSpPr>
            <a:spLocks noGrp="1"/>
          </p:cNvSpPr>
          <p:nvPr>
            <p:ph type="pic" sz="quarter" idx="11" hasCustomPrompt="1"/>
          </p:nvPr>
        </p:nvSpPr>
        <p:spPr>
          <a:xfrm>
            <a:off x="172721" y="1380733"/>
            <a:ext cx="2832100" cy="2032744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Portrait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34" hasCustomPrompt="1"/>
          </p:nvPr>
        </p:nvSpPr>
        <p:spPr>
          <a:xfrm>
            <a:off x="172721" y="3451579"/>
            <a:ext cx="2832100" cy="37959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ts val="2000"/>
              </a:lnSpc>
              <a:spcBef>
                <a:spcPts val="0"/>
              </a:spcBef>
              <a:buNone/>
              <a:defRPr lang="en-US" sz="1867" b="1" baseline="0" dirty="0" smtClean="0"/>
            </a:lvl1pPr>
            <a:lvl2pPr marL="365751" indent="0">
              <a:buFont typeface="Arial" pitchFamily="34" charset="0"/>
              <a:buNone/>
              <a:defRPr/>
            </a:lvl2pPr>
            <a:lvl3pPr marL="609585" indent="0">
              <a:buNone/>
              <a:defRPr/>
            </a:lvl3pPr>
            <a:lvl4pPr marL="914377" indent="0">
              <a:buNone/>
              <a:defRPr/>
            </a:lvl4pPr>
            <a:lvl5pPr marL="1219170" indent="0">
              <a:buNone/>
              <a:defRPr/>
            </a:lvl5pPr>
          </a:lstStyle>
          <a:p>
            <a:pPr lvl="0"/>
            <a:r>
              <a:rPr lang="en-US" dirty="0" smtClean="0"/>
              <a:t>First Name Last Name</a:t>
            </a:r>
          </a:p>
        </p:txBody>
      </p:sp>
      <p:sp>
        <p:nvSpPr>
          <p:cNvPr id="22" name="Picture Placeholder 14"/>
          <p:cNvSpPr>
            <a:spLocks noGrp="1"/>
          </p:cNvSpPr>
          <p:nvPr>
            <p:ph type="pic" sz="quarter" idx="35" hasCustomPrompt="1"/>
          </p:nvPr>
        </p:nvSpPr>
        <p:spPr>
          <a:xfrm>
            <a:off x="3177541" y="1380733"/>
            <a:ext cx="2832100" cy="2032744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Portrait</a:t>
            </a:r>
            <a:endParaRPr lang="en-US" dirty="0"/>
          </a:p>
        </p:txBody>
      </p:sp>
      <p:sp>
        <p:nvSpPr>
          <p:cNvPr id="23" name="Picture Placeholder 14"/>
          <p:cNvSpPr>
            <a:spLocks noGrp="1"/>
          </p:cNvSpPr>
          <p:nvPr>
            <p:ph type="pic" sz="quarter" idx="36" hasCustomPrompt="1"/>
          </p:nvPr>
        </p:nvSpPr>
        <p:spPr>
          <a:xfrm>
            <a:off x="6182361" y="1380733"/>
            <a:ext cx="2832100" cy="2032744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Portrait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37" hasCustomPrompt="1"/>
          </p:nvPr>
        </p:nvSpPr>
        <p:spPr>
          <a:xfrm>
            <a:off x="9187181" y="1380733"/>
            <a:ext cx="2832100" cy="2032744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Portrait</a:t>
            </a:r>
            <a:endParaRPr lang="en-US" dirty="0"/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38" hasCustomPrompt="1"/>
          </p:nvPr>
        </p:nvSpPr>
        <p:spPr>
          <a:xfrm>
            <a:off x="3177541" y="3451579"/>
            <a:ext cx="2832100" cy="37959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ts val="2000"/>
              </a:lnSpc>
              <a:spcBef>
                <a:spcPts val="0"/>
              </a:spcBef>
              <a:buNone/>
              <a:defRPr lang="en-US" sz="1867" b="1" baseline="0" dirty="0" smtClean="0"/>
            </a:lvl1pPr>
            <a:lvl2pPr marL="365751" indent="0">
              <a:buFont typeface="Arial" pitchFamily="34" charset="0"/>
              <a:buNone/>
              <a:defRPr/>
            </a:lvl2pPr>
            <a:lvl3pPr marL="609585" indent="0">
              <a:buNone/>
              <a:defRPr/>
            </a:lvl3pPr>
            <a:lvl4pPr marL="914377" indent="0">
              <a:buNone/>
              <a:defRPr/>
            </a:lvl4pPr>
            <a:lvl5pPr marL="1219170" indent="0">
              <a:buNone/>
              <a:defRPr/>
            </a:lvl5pPr>
          </a:lstStyle>
          <a:p>
            <a:pPr lvl="0"/>
            <a:r>
              <a:rPr lang="en-US" dirty="0" smtClean="0"/>
              <a:t>First Name Last Name</a:t>
            </a:r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39" hasCustomPrompt="1"/>
          </p:nvPr>
        </p:nvSpPr>
        <p:spPr>
          <a:xfrm>
            <a:off x="6182361" y="3451579"/>
            <a:ext cx="2832100" cy="37959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ts val="2000"/>
              </a:lnSpc>
              <a:spcBef>
                <a:spcPts val="0"/>
              </a:spcBef>
              <a:buNone/>
              <a:defRPr lang="en-US" sz="1867" b="1" baseline="0" dirty="0" smtClean="0"/>
            </a:lvl1pPr>
            <a:lvl2pPr marL="365751" indent="0">
              <a:buFont typeface="Arial" pitchFamily="34" charset="0"/>
              <a:buNone/>
              <a:defRPr/>
            </a:lvl2pPr>
            <a:lvl3pPr marL="609585" indent="0">
              <a:buNone/>
              <a:defRPr/>
            </a:lvl3pPr>
            <a:lvl4pPr marL="914377" indent="0">
              <a:buNone/>
              <a:defRPr/>
            </a:lvl4pPr>
            <a:lvl5pPr marL="1219170" indent="0">
              <a:buNone/>
              <a:defRPr/>
            </a:lvl5pPr>
          </a:lstStyle>
          <a:p>
            <a:pPr lvl="0"/>
            <a:r>
              <a:rPr lang="en-US" dirty="0" smtClean="0"/>
              <a:t>First Name Last Name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quarter" idx="40" hasCustomPrompt="1"/>
          </p:nvPr>
        </p:nvSpPr>
        <p:spPr>
          <a:xfrm>
            <a:off x="9187181" y="3451579"/>
            <a:ext cx="2832100" cy="37959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ts val="2000"/>
              </a:lnSpc>
              <a:spcBef>
                <a:spcPts val="0"/>
              </a:spcBef>
              <a:buNone/>
              <a:defRPr lang="en-US" sz="1867" b="1" baseline="0" dirty="0" smtClean="0"/>
            </a:lvl1pPr>
            <a:lvl2pPr marL="365751" indent="0">
              <a:buFont typeface="Arial" pitchFamily="34" charset="0"/>
              <a:buNone/>
              <a:defRPr/>
            </a:lvl2pPr>
            <a:lvl3pPr marL="609585" indent="0">
              <a:buNone/>
              <a:defRPr/>
            </a:lvl3pPr>
            <a:lvl4pPr marL="914377" indent="0">
              <a:buNone/>
              <a:defRPr/>
            </a:lvl4pPr>
            <a:lvl5pPr marL="1219170" indent="0">
              <a:buNone/>
              <a:defRPr/>
            </a:lvl5pPr>
          </a:lstStyle>
          <a:p>
            <a:pPr lvl="0"/>
            <a:r>
              <a:rPr lang="en-US" dirty="0" smtClean="0"/>
              <a:t>First Name Last Name</a:t>
            </a:r>
          </a:p>
        </p:txBody>
      </p:sp>
      <p:sp>
        <p:nvSpPr>
          <p:cNvPr id="41" name="Picture Placeholder 14"/>
          <p:cNvSpPr>
            <a:spLocks noGrp="1"/>
          </p:cNvSpPr>
          <p:nvPr>
            <p:ph type="pic" sz="quarter" idx="41" hasCustomPrompt="1"/>
          </p:nvPr>
        </p:nvSpPr>
        <p:spPr>
          <a:xfrm>
            <a:off x="172721" y="4142651"/>
            <a:ext cx="2832100" cy="2032744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Portrait</a:t>
            </a:r>
            <a:endParaRPr lang="en-US" dirty="0"/>
          </a:p>
        </p:txBody>
      </p:sp>
      <p:sp>
        <p:nvSpPr>
          <p:cNvPr id="42" name="Text Placeholder 3"/>
          <p:cNvSpPr>
            <a:spLocks noGrp="1"/>
          </p:cNvSpPr>
          <p:nvPr>
            <p:ph type="body" sz="quarter" idx="42" hasCustomPrompt="1"/>
          </p:nvPr>
        </p:nvSpPr>
        <p:spPr>
          <a:xfrm>
            <a:off x="172721" y="6213497"/>
            <a:ext cx="2832100" cy="37959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ts val="2000"/>
              </a:lnSpc>
              <a:spcBef>
                <a:spcPts val="0"/>
              </a:spcBef>
              <a:buNone/>
              <a:defRPr lang="en-US" sz="1867" b="1" baseline="0" dirty="0" smtClean="0"/>
            </a:lvl1pPr>
            <a:lvl2pPr marL="365751" indent="0">
              <a:buFont typeface="Arial" pitchFamily="34" charset="0"/>
              <a:buNone/>
              <a:defRPr/>
            </a:lvl2pPr>
            <a:lvl3pPr marL="609585" indent="0">
              <a:buNone/>
              <a:defRPr/>
            </a:lvl3pPr>
            <a:lvl4pPr marL="914377" indent="0">
              <a:buNone/>
              <a:defRPr/>
            </a:lvl4pPr>
            <a:lvl5pPr marL="1219170" indent="0">
              <a:buNone/>
              <a:defRPr/>
            </a:lvl5pPr>
          </a:lstStyle>
          <a:p>
            <a:pPr lvl="0"/>
            <a:r>
              <a:rPr lang="en-US" dirty="0" smtClean="0"/>
              <a:t>First Name Last Name</a:t>
            </a:r>
          </a:p>
        </p:txBody>
      </p:sp>
      <p:sp>
        <p:nvSpPr>
          <p:cNvPr id="43" name="Picture Placeholder 14"/>
          <p:cNvSpPr>
            <a:spLocks noGrp="1"/>
          </p:cNvSpPr>
          <p:nvPr>
            <p:ph type="pic" sz="quarter" idx="43" hasCustomPrompt="1"/>
          </p:nvPr>
        </p:nvSpPr>
        <p:spPr>
          <a:xfrm>
            <a:off x="3177541" y="4142651"/>
            <a:ext cx="2832100" cy="2032744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Portrait</a:t>
            </a:r>
            <a:endParaRPr lang="en-US" dirty="0"/>
          </a:p>
        </p:txBody>
      </p:sp>
      <p:sp>
        <p:nvSpPr>
          <p:cNvPr id="44" name="Picture Placeholder 14"/>
          <p:cNvSpPr>
            <a:spLocks noGrp="1"/>
          </p:cNvSpPr>
          <p:nvPr>
            <p:ph type="pic" sz="quarter" idx="44" hasCustomPrompt="1"/>
          </p:nvPr>
        </p:nvSpPr>
        <p:spPr>
          <a:xfrm>
            <a:off x="6182361" y="4142651"/>
            <a:ext cx="2832100" cy="2032744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Portrait</a:t>
            </a:r>
            <a:endParaRPr lang="en-US" dirty="0"/>
          </a:p>
        </p:txBody>
      </p:sp>
      <p:sp>
        <p:nvSpPr>
          <p:cNvPr id="45" name="Picture Placeholder 14"/>
          <p:cNvSpPr>
            <a:spLocks noGrp="1"/>
          </p:cNvSpPr>
          <p:nvPr>
            <p:ph type="pic" sz="quarter" idx="45" hasCustomPrompt="1"/>
          </p:nvPr>
        </p:nvSpPr>
        <p:spPr>
          <a:xfrm>
            <a:off x="9187181" y="4142651"/>
            <a:ext cx="2832100" cy="2032744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Portrait</a:t>
            </a:r>
            <a:endParaRPr lang="en-US" dirty="0"/>
          </a:p>
        </p:txBody>
      </p:sp>
      <p:sp>
        <p:nvSpPr>
          <p:cNvPr id="46" name="Text Placeholder 3"/>
          <p:cNvSpPr>
            <a:spLocks noGrp="1"/>
          </p:cNvSpPr>
          <p:nvPr>
            <p:ph type="body" sz="quarter" idx="46" hasCustomPrompt="1"/>
          </p:nvPr>
        </p:nvSpPr>
        <p:spPr>
          <a:xfrm>
            <a:off x="3177541" y="6213497"/>
            <a:ext cx="2832100" cy="37959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ts val="2000"/>
              </a:lnSpc>
              <a:spcBef>
                <a:spcPts val="0"/>
              </a:spcBef>
              <a:buNone/>
              <a:defRPr lang="en-US" sz="1867" b="1" baseline="0" dirty="0" smtClean="0"/>
            </a:lvl1pPr>
            <a:lvl2pPr marL="365751" indent="0">
              <a:buFont typeface="Arial" pitchFamily="34" charset="0"/>
              <a:buNone/>
              <a:defRPr/>
            </a:lvl2pPr>
            <a:lvl3pPr marL="609585" indent="0">
              <a:buNone/>
              <a:defRPr/>
            </a:lvl3pPr>
            <a:lvl4pPr marL="914377" indent="0">
              <a:buNone/>
              <a:defRPr/>
            </a:lvl4pPr>
            <a:lvl5pPr marL="1219170" indent="0">
              <a:buNone/>
              <a:defRPr/>
            </a:lvl5pPr>
          </a:lstStyle>
          <a:p>
            <a:pPr lvl="0"/>
            <a:r>
              <a:rPr lang="en-US" dirty="0" smtClean="0"/>
              <a:t>First Name Last Name</a:t>
            </a:r>
          </a:p>
        </p:txBody>
      </p:sp>
      <p:sp>
        <p:nvSpPr>
          <p:cNvPr id="47" name="Text Placeholder 3"/>
          <p:cNvSpPr>
            <a:spLocks noGrp="1"/>
          </p:cNvSpPr>
          <p:nvPr>
            <p:ph type="body" sz="quarter" idx="47" hasCustomPrompt="1"/>
          </p:nvPr>
        </p:nvSpPr>
        <p:spPr>
          <a:xfrm>
            <a:off x="6182361" y="6213497"/>
            <a:ext cx="2832100" cy="37959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ts val="2000"/>
              </a:lnSpc>
              <a:spcBef>
                <a:spcPts val="0"/>
              </a:spcBef>
              <a:buNone/>
              <a:defRPr lang="en-US" sz="1867" b="1" baseline="0" dirty="0" smtClean="0"/>
            </a:lvl1pPr>
            <a:lvl2pPr marL="365751" indent="0">
              <a:buFont typeface="Arial" pitchFamily="34" charset="0"/>
              <a:buNone/>
              <a:defRPr/>
            </a:lvl2pPr>
            <a:lvl3pPr marL="609585" indent="0">
              <a:buNone/>
              <a:defRPr/>
            </a:lvl3pPr>
            <a:lvl4pPr marL="914377" indent="0">
              <a:buNone/>
              <a:defRPr/>
            </a:lvl4pPr>
            <a:lvl5pPr marL="1219170" indent="0">
              <a:buNone/>
              <a:defRPr/>
            </a:lvl5pPr>
          </a:lstStyle>
          <a:p>
            <a:pPr lvl="0"/>
            <a:r>
              <a:rPr lang="en-US" dirty="0" smtClean="0"/>
              <a:t>First Name Last Name</a:t>
            </a:r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48" hasCustomPrompt="1"/>
          </p:nvPr>
        </p:nvSpPr>
        <p:spPr>
          <a:xfrm>
            <a:off x="9187181" y="6213497"/>
            <a:ext cx="2832100" cy="37959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ts val="2000"/>
              </a:lnSpc>
              <a:spcBef>
                <a:spcPts val="0"/>
              </a:spcBef>
              <a:buNone/>
              <a:defRPr lang="en-US" sz="1867" b="1" baseline="0" dirty="0" smtClean="0"/>
            </a:lvl1pPr>
            <a:lvl2pPr marL="365751" indent="0">
              <a:buFont typeface="Arial" pitchFamily="34" charset="0"/>
              <a:buNone/>
              <a:defRPr/>
            </a:lvl2pPr>
            <a:lvl3pPr marL="609585" indent="0">
              <a:buNone/>
              <a:defRPr/>
            </a:lvl3pPr>
            <a:lvl4pPr marL="914377" indent="0">
              <a:buNone/>
              <a:defRPr/>
            </a:lvl4pPr>
            <a:lvl5pPr marL="1219170" indent="0">
              <a:buNone/>
              <a:defRPr/>
            </a:lvl5pPr>
          </a:lstStyle>
          <a:p>
            <a:pPr lvl="0"/>
            <a:r>
              <a:rPr lang="en-US" dirty="0" smtClean="0"/>
              <a:t>First Name Last Name</a:t>
            </a:r>
          </a:p>
        </p:txBody>
      </p:sp>
      <p:sp>
        <p:nvSpPr>
          <p:cNvPr id="18" name="Title 3"/>
          <p:cNvSpPr>
            <a:spLocks noGrp="1"/>
          </p:cNvSpPr>
          <p:nvPr>
            <p:ph type="title" hasCustomPrompt="1"/>
          </p:nvPr>
        </p:nvSpPr>
        <p:spPr>
          <a:xfrm>
            <a:off x="0" y="186267"/>
            <a:ext cx="12192000" cy="116416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Header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565798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4"/>
          <p:cNvSpPr>
            <a:spLocks noGrp="1"/>
          </p:cNvSpPr>
          <p:nvPr>
            <p:ph type="pic" sz="quarter" idx="11" hasCustomPrompt="1"/>
          </p:nvPr>
        </p:nvSpPr>
        <p:spPr>
          <a:xfrm>
            <a:off x="172721" y="190500"/>
            <a:ext cx="2832100" cy="2484965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Portrait</a:t>
            </a:r>
            <a:endParaRPr lang="en-US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34" hasCustomPrompt="1"/>
          </p:nvPr>
        </p:nvSpPr>
        <p:spPr>
          <a:xfrm>
            <a:off x="172721" y="2713567"/>
            <a:ext cx="2832100" cy="37959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ts val="2000"/>
              </a:lnSpc>
              <a:spcBef>
                <a:spcPts val="0"/>
              </a:spcBef>
              <a:buNone/>
              <a:defRPr lang="en-US" sz="1867" b="1" baseline="0" dirty="0" smtClean="0"/>
            </a:lvl1pPr>
            <a:lvl2pPr marL="365751" indent="0">
              <a:buFont typeface="Arial" pitchFamily="34" charset="0"/>
              <a:buNone/>
              <a:defRPr/>
            </a:lvl2pPr>
            <a:lvl3pPr marL="609585" indent="0">
              <a:buNone/>
              <a:defRPr/>
            </a:lvl3pPr>
            <a:lvl4pPr marL="914377" indent="0">
              <a:buNone/>
              <a:defRPr/>
            </a:lvl4pPr>
            <a:lvl5pPr marL="1219170" indent="0">
              <a:buNone/>
              <a:defRPr/>
            </a:lvl5pPr>
          </a:lstStyle>
          <a:p>
            <a:pPr lvl="0"/>
            <a:r>
              <a:rPr lang="en-US" dirty="0" smtClean="0"/>
              <a:t>First Name Last Name</a:t>
            </a:r>
          </a:p>
        </p:txBody>
      </p:sp>
      <p:sp>
        <p:nvSpPr>
          <p:cNvPr id="20" name="Picture Placeholder 14"/>
          <p:cNvSpPr>
            <a:spLocks noGrp="1"/>
          </p:cNvSpPr>
          <p:nvPr>
            <p:ph type="pic" sz="quarter" idx="35" hasCustomPrompt="1"/>
          </p:nvPr>
        </p:nvSpPr>
        <p:spPr>
          <a:xfrm>
            <a:off x="3177541" y="190500"/>
            <a:ext cx="2832100" cy="2484965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Portrait</a:t>
            </a:r>
            <a:endParaRPr lang="en-US" dirty="0"/>
          </a:p>
        </p:txBody>
      </p:sp>
      <p:sp>
        <p:nvSpPr>
          <p:cNvPr id="21" name="Picture Placeholder 14"/>
          <p:cNvSpPr>
            <a:spLocks noGrp="1"/>
          </p:cNvSpPr>
          <p:nvPr>
            <p:ph type="pic" sz="quarter" idx="36" hasCustomPrompt="1"/>
          </p:nvPr>
        </p:nvSpPr>
        <p:spPr>
          <a:xfrm>
            <a:off x="6182361" y="190500"/>
            <a:ext cx="2832100" cy="2484965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Portrait</a:t>
            </a:r>
            <a:endParaRPr lang="en-US" dirty="0"/>
          </a:p>
        </p:txBody>
      </p:sp>
      <p:sp>
        <p:nvSpPr>
          <p:cNvPr id="22" name="Picture Placeholder 14"/>
          <p:cNvSpPr>
            <a:spLocks noGrp="1"/>
          </p:cNvSpPr>
          <p:nvPr>
            <p:ph type="pic" sz="quarter" idx="37" hasCustomPrompt="1"/>
          </p:nvPr>
        </p:nvSpPr>
        <p:spPr>
          <a:xfrm>
            <a:off x="9187181" y="190500"/>
            <a:ext cx="2832100" cy="2484965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Portrait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38" hasCustomPrompt="1"/>
          </p:nvPr>
        </p:nvSpPr>
        <p:spPr>
          <a:xfrm>
            <a:off x="3177541" y="2713567"/>
            <a:ext cx="2832100" cy="37959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ts val="2000"/>
              </a:lnSpc>
              <a:spcBef>
                <a:spcPts val="0"/>
              </a:spcBef>
              <a:buNone/>
              <a:defRPr lang="en-US" sz="1867" b="1" baseline="0" dirty="0" smtClean="0"/>
            </a:lvl1pPr>
            <a:lvl2pPr marL="365751" indent="0">
              <a:buFont typeface="Arial" pitchFamily="34" charset="0"/>
              <a:buNone/>
              <a:defRPr/>
            </a:lvl2pPr>
            <a:lvl3pPr marL="609585" indent="0">
              <a:buNone/>
              <a:defRPr/>
            </a:lvl3pPr>
            <a:lvl4pPr marL="914377" indent="0">
              <a:buNone/>
              <a:defRPr/>
            </a:lvl4pPr>
            <a:lvl5pPr marL="1219170" indent="0">
              <a:buNone/>
              <a:defRPr/>
            </a:lvl5pPr>
          </a:lstStyle>
          <a:p>
            <a:pPr lvl="0"/>
            <a:r>
              <a:rPr lang="en-US" dirty="0" smtClean="0"/>
              <a:t>First Name Last Name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39" hasCustomPrompt="1"/>
          </p:nvPr>
        </p:nvSpPr>
        <p:spPr>
          <a:xfrm>
            <a:off x="6182361" y="2713567"/>
            <a:ext cx="2832100" cy="37959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ts val="2000"/>
              </a:lnSpc>
              <a:spcBef>
                <a:spcPts val="0"/>
              </a:spcBef>
              <a:buNone/>
              <a:defRPr lang="en-US" sz="1867" b="1" baseline="0" dirty="0" smtClean="0"/>
            </a:lvl1pPr>
            <a:lvl2pPr marL="365751" indent="0">
              <a:buFont typeface="Arial" pitchFamily="34" charset="0"/>
              <a:buNone/>
              <a:defRPr/>
            </a:lvl2pPr>
            <a:lvl3pPr marL="609585" indent="0">
              <a:buNone/>
              <a:defRPr/>
            </a:lvl3pPr>
            <a:lvl4pPr marL="914377" indent="0">
              <a:buNone/>
              <a:defRPr/>
            </a:lvl4pPr>
            <a:lvl5pPr marL="1219170" indent="0">
              <a:buNone/>
              <a:defRPr/>
            </a:lvl5pPr>
          </a:lstStyle>
          <a:p>
            <a:pPr lvl="0"/>
            <a:r>
              <a:rPr lang="en-US" dirty="0" smtClean="0"/>
              <a:t>First Name Last Name</a:t>
            </a:r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40" hasCustomPrompt="1"/>
          </p:nvPr>
        </p:nvSpPr>
        <p:spPr>
          <a:xfrm>
            <a:off x="9187181" y="2713567"/>
            <a:ext cx="2832100" cy="37959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ts val="2000"/>
              </a:lnSpc>
              <a:spcBef>
                <a:spcPts val="0"/>
              </a:spcBef>
              <a:buNone/>
              <a:defRPr lang="en-US" sz="1867" b="1" baseline="0" dirty="0" smtClean="0"/>
            </a:lvl1pPr>
            <a:lvl2pPr marL="365751" indent="0">
              <a:buFont typeface="Arial" pitchFamily="34" charset="0"/>
              <a:buNone/>
              <a:defRPr/>
            </a:lvl2pPr>
            <a:lvl3pPr marL="609585" indent="0">
              <a:buNone/>
              <a:defRPr/>
            </a:lvl3pPr>
            <a:lvl4pPr marL="914377" indent="0">
              <a:buNone/>
              <a:defRPr/>
            </a:lvl4pPr>
            <a:lvl5pPr marL="1219170" indent="0">
              <a:buNone/>
              <a:defRPr/>
            </a:lvl5pPr>
          </a:lstStyle>
          <a:p>
            <a:pPr lvl="0"/>
            <a:r>
              <a:rPr lang="en-US" dirty="0" smtClean="0"/>
              <a:t>First Name Last Name</a:t>
            </a:r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41" hasCustomPrompt="1"/>
          </p:nvPr>
        </p:nvSpPr>
        <p:spPr>
          <a:xfrm>
            <a:off x="172721" y="3363854"/>
            <a:ext cx="2832100" cy="2484965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Portrait</a:t>
            </a:r>
            <a:endParaRPr lang="en-US" dirty="0"/>
          </a:p>
        </p:txBody>
      </p:sp>
      <p:sp>
        <p:nvSpPr>
          <p:cNvPr id="30" name="Text Placeholder 3"/>
          <p:cNvSpPr>
            <a:spLocks noGrp="1"/>
          </p:cNvSpPr>
          <p:nvPr>
            <p:ph type="body" sz="quarter" idx="42" hasCustomPrompt="1"/>
          </p:nvPr>
        </p:nvSpPr>
        <p:spPr>
          <a:xfrm>
            <a:off x="172721" y="5886921"/>
            <a:ext cx="2832100" cy="37959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ts val="2000"/>
              </a:lnSpc>
              <a:spcBef>
                <a:spcPts val="0"/>
              </a:spcBef>
              <a:buNone/>
              <a:defRPr lang="en-US" sz="1867" b="1" baseline="0" dirty="0" smtClean="0"/>
            </a:lvl1pPr>
            <a:lvl2pPr marL="365751" indent="0">
              <a:buFont typeface="Arial" pitchFamily="34" charset="0"/>
              <a:buNone/>
              <a:defRPr/>
            </a:lvl2pPr>
            <a:lvl3pPr marL="609585" indent="0">
              <a:buNone/>
              <a:defRPr/>
            </a:lvl3pPr>
            <a:lvl4pPr marL="914377" indent="0">
              <a:buNone/>
              <a:defRPr/>
            </a:lvl4pPr>
            <a:lvl5pPr marL="1219170" indent="0">
              <a:buNone/>
              <a:defRPr/>
            </a:lvl5pPr>
          </a:lstStyle>
          <a:p>
            <a:pPr lvl="0"/>
            <a:r>
              <a:rPr lang="en-US" dirty="0" smtClean="0"/>
              <a:t>First Name Last Name</a:t>
            </a:r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43" hasCustomPrompt="1"/>
          </p:nvPr>
        </p:nvSpPr>
        <p:spPr>
          <a:xfrm>
            <a:off x="3177541" y="3363854"/>
            <a:ext cx="2832100" cy="2484965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Portrait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44" hasCustomPrompt="1"/>
          </p:nvPr>
        </p:nvSpPr>
        <p:spPr>
          <a:xfrm>
            <a:off x="6182361" y="3363854"/>
            <a:ext cx="2832100" cy="2484965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Portrait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45" hasCustomPrompt="1"/>
          </p:nvPr>
        </p:nvSpPr>
        <p:spPr>
          <a:xfrm>
            <a:off x="9187181" y="3363854"/>
            <a:ext cx="2832100" cy="2484965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</p:spPr>
        <p:txBody>
          <a:bodyPr>
            <a:noAutofit/>
          </a:bodyPr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None/>
              <a:tabLst/>
              <a:defRPr/>
            </a:lvl1pPr>
          </a:lstStyle>
          <a:p>
            <a:r>
              <a:rPr lang="en-US" dirty="0" smtClean="0"/>
              <a:t>Portrait</a:t>
            </a:r>
            <a:endParaRPr lang="en-US" dirty="0"/>
          </a:p>
        </p:txBody>
      </p:sp>
      <p:sp>
        <p:nvSpPr>
          <p:cNvPr id="39" name="Text Placeholder 3"/>
          <p:cNvSpPr>
            <a:spLocks noGrp="1"/>
          </p:cNvSpPr>
          <p:nvPr>
            <p:ph type="body" sz="quarter" idx="46" hasCustomPrompt="1"/>
          </p:nvPr>
        </p:nvSpPr>
        <p:spPr>
          <a:xfrm>
            <a:off x="3177541" y="5886921"/>
            <a:ext cx="2832100" cy="37959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ts val="2000"/>
              </a:lnSpc>
              <a:spcBef>
                <a:spcPts val="0"/>
              </a:spcBef>
              <a:buNone/>
              <a:defRPr lang="en-US" sz="1867" b="1" baseline="0" dirty="0" smtClean="0"/>
            </a:lvl1pPr>
            <a:lvl2pPr marL="365751" indent="0">
              <a:buFont typeface="Arial" pitchFamily="34" charset="0"/>
              <a:buNone/>
              <a:defRPr/>
            </a:lvl2pPr>
            <a:lvl3pPr marL="609585" indent="0">
              <a:buNone/>
              <a:defRPr/>
            </a:lvl3pPr>
            <a:lvl4pPr marL="914377" indent="0">
              <a:buNone/>
              <a:defRPr/>
            </a:lvl4pPr>
            <a:lvl5pPr marL="1219170" indent="0">
              <a:buNone/>
              <a:defRPr/>
            </a:lvl5pPr>
          </a:lstStyle>
          <a:p>
            <a:pPr lvl="0"/>
            <a:r>
              <a:rPr lang="en-US" dirty="0" smtClean="0"/>
              <a:t>First Name Last Name</a:t>
            </a:r>
          </a:p>
        </p:txBody>
      </p:sp>
      <p:sp>
        <p:nvSpPr>
          <p:cNvPr id="40" name="Text Placeholder 3"/>
          <p:cNvSpPr>
            <a:spLocks noGrp="1"/>
          </p:cNvSpPr>
          <p:nvPr>
            <p:ph type="body" sz="quarter" idx="47" hasCustomPrompt="1"/>
          </p:nvPr>
        </p:nvSpPr>
        <p:spPr>
          <a:xfrm>
            <a:off x="6182361" y="5886921"/>
            <a:ext cx="2832100" cy="37959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ts val="2000"/>
              </a:lnSpc>
              <a:spcBef>
                <a:spcPts val="0"/>
              </a:spcBef>
              <a:buNone/>
              <a:defRPr lang="en-US" sz="1867" b="1" baseline="0" dirty="0" smtClean="0"/>
            </a:lvl1pPr>
            <a:lvl2pPr marL="365751" indent="0">
              <a:buFont typeface="Arial" pitchFamily="34" charset="0"/>
              <a:buNone/>
              <a:defRPr/>
            </a:lvl2pPr>
            <a:lvl3pPr marL="609585" indent="0">
              <a:buNone/>
              <a:defRPr/>
            </a:lvl3pPr>
            <a:lvl4pPr marL="914377" indent="0">
              <a:buNone/>
              <a:defRPr/>
            </a:lvl4pPr>
            <a:lvl5pPr marL="1219170" indent="0">
              <a:buNone/>
              <a:defRPr/>
            </a:lvl5pPr>
          </a:lstStyle>
          <a:p>
            <a:pPr lvl="0"/>
            <a:r>
              <a:rPr lang="en-US" dirty="0" smtClean="0"/>
              <a:t>First Name Last Name</a:t>
            </a:r>
          </a:p>
        </p:txBody>
      </p:sp>
      <p:sp>
        <p:nvSpPr>
          <p:cNvPr id="41" name="Text Placeholder 3"/>
          <p:cNvSpPr>
            <a:spLocks noGrp="1"/>
          </p:cNvSpPr>
          <p:nvPr>
            <p:ph type="body" sz="quarter" idx="48" hasCustomPrompt="1"/>
          </p:nvPr>
        </p:nvSpPr>
        <p:spPr>
          <a:xfrm>
            <a:off x="9187181" y="5886921"/>
            <a:ext cx="2832100" cy="37959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ts val="2000"/>
              </a:lnSpc>
              <a:spcBef>
                <a:spcPts val="0"/>
              </a:spcBef>
              <a:buNone/>
              <a:defRPr lang="en-US" sz="1867" b="1" baseline="0" dirty="0" smtClean="0"/>
            </a:lvl1pPr>
            <a:lvl2pPr marL="365751" indent="0">
              <a:buFont typeface="Arial" pitchFamily="34" charset="0"/>
              <a:buNone/>
              <a:defRPr/>
            </a:lvl2pPr>
            <a:lvl3pPr marL="609585" indent="0">
              <a:buNone/>
              <a:defRPr/>
            </a:lvl3pPr>
            <a:lvl4pPr marL="914377" indent="0">
              <a:buNone/>
              <a:defRPr/>
            </a:lvl4pPr>
            <a:lvl5pPr marL="1219170" indent="0">
              <a:buNone/>
              <a:defRPr/>
            </a:lvl5pPr>
          </a:lstStyle>
          <a:p>
            <a:pPr lvl="0"/>
            <a:r>
              <a:rPr lang="en-US" dirty="0" smtClean="0"/>
              <a:t>First Name Last Name</a:t>
            </a:r>
          </a:p>
        </p:txBody>
      </p:sp>
    </p:spTree>
    <p:extLst>
      <p:ext uri="{BB962C8B-B14F-4D97-AF65-F5344CB8AC3E}">
        <p14:creationId xmlns:p14="http://schemas.microsoft.com/office/powerpoint/2010/main" val="343541072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 userDrawn="1"/>
        </p:nvSpPr>
        <p:spPr>
          <a:xfrm>
            <a:off x="0" y="6040541"/>
            <a:ext cx="11472333" cy="8174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6040541"/>
            <a:ext cx="11472333" cy="8174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6040541"/>
            <a:ext cx="11472333" cy="8174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6040541"/>
            <a:ext cx="11472333" cy="8174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6040541"/>
            <a:ext cx="11472333" cy="8174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0" name="Picture Placeholder 14"/>
          <p:cNvSpPr>
            <a:spLocks noGrp="1"/>
          </p:cNvSpPr>
          <p:nvPr>
            <p:ph type="pic" sz="quarter" idx="21" hasCustomPrompt="1"/>
          </p:nvPr>
        </p:nvSpPr>
        <p:spPr>
          <a:xfrm>
            <a:off x="5788761" y="-1059"/>
            <a:ext cx="5630537" cy="317288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Picture or Portrait</a:t>
            </a:r>
            <a:endParaRPr lang="en-US" dirty="0"/>
          </a:p>
        </p:txBody>
      </p:sp>
      <p:sp>
        <p:nvSpPr>
          <p:cNvPr id="18" name="Picture Placeholder 14"/>
          <p:cNvSpPr>
            <a:spLocks noGrp="1"/>
          </p:cNvSpPr>
          <p:nvPr>
            <p:ph type="pic" sz="quarter" idx="29" hasCustomPrompt="1"/>
          </p:nvPr>
        </p:nvSpPr>
        <p:spPr>
          <a:xfrm>
            <a:off x="-4" y="0"/>
            <a:ext cx="5738288" cy="3172885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Picture or Portrait</a:t>
            </a:r>
            <a:endParaRPr lang="en-US" dirty="0"/>
          </a:p>
        </p:txBody>
      </p:sp>
      <p:sp>
        <p:nvSpPr>
          <p:cNvPr id="42" name="Picture Placeholder 14"/>
          <p:cNvSpPr>
            <a:spLocks noGrp="1"/>
          </p:cNvSpPr>
          <p:nvPr>
            <p:ph type="pic" sz="quarter" idx="39" hasCustomPrompt="1"/>
          </p:nvPr>
        </p:nvSpPr>
        <p:spPr>
          <a:xfrm>
            <a:off x="8655825" y="3224091"/>
            <a:ext cx="2763473" cy="2816451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Picture or Portrait</a:t>
            </a:r>
            <a:endParaRPr lang="en-US" dirty="0"/>
          </a:p>
        </p:txBody>
      </p:sp>
      <p:sp>
        <p:nvSpPr>
          <p:cNvPr id="13" name="Picture Placeholder 14"/>
          <p:cNvSpPr>
            <a:spLocks noGrp="1"/>
          </p:cNvSpPr>
          <p:nvPr>
            <p:ph type="pic" sz="quarter" idx="52" hasCustomPrompt="1"/>
          </p:nvPr>
        </p:nvSpPr>
        <p:spPr>
          <a:xfrm>
            <a:off x="1" y="3224092"/>
            <a:ext cx="2870199" cy="2816449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Picture or Portrait</a:t>
            </a:r>
            <a:endParaRPr lang="en-US" dirty="0"/>
          </a:p>
        </p:txBody>
      </p:sp>
      <p:sp>
        <p:nvSpPr>
          <p:cNvPr id="22" name="Picture Placeholder 14"/>
          <p:cNvSpPr>
            <a:spLocks noGrp="1"/>
          </p:cNvSpPr>
          <p:nvPr>
            <p:ph type="pic" sz="quarter" idx="53" hasCustomPrompt="1"/>
          </p:nvPr>
        </p:nvSpPr>
        <p:spPr>
          <a:xfrm>
            <a:off x="2922793" y="3224092"/>
            <a:ext cx="2815491" cy="2816449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Picture or Portrait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54" hasCustomPrompt="1"/>
          </p:nvPr>
        </p:nvSpPr>
        <p:spPr>
          <a:xfrm>
            <a:off x="5790368" y="3224092"/>
            <a:ext cx="2813883" cy="2816449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Picture or Portrait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6040541"/>
            <a:ext cx="11472333" cy="8174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1" name="Picture Placeholder 4"/>
          <p:cNvSpPr>
            <a:spLocks noGrp="1"/>
          </p:cNvSpPr>
          <p:nvPr>
            <p:ph type="pic" sz="quarter" idx="58" hasCustomPrompt="1"/>
          </p:nvPr>
        </p:nvSpPr>
        <p:spPr>
          <a:xfrm>
            <a:off x="11472333" y="1"/>
            <a:ext cx="719667" cy="6040540"/>
          </a:xfrm>
          <a:prstGeom prst="rect">
            <a:avLst/>
          </a:prstGeom>
          <a:solidFill>
            <a:schemeClr val="accent1"/>
          </a:solidFill>
        </p:spPr>
        <p:txBody>
          <a:bodyPr vert="vert">
            <a:normAutofit/>
          </a:bodyPr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None/>
              <a:tabLst/>
              <a:defRPr sz="1867"/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0" y="6040541"/>
            <a:ext cx="12192000" cy="81746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0" name="Text Placeholder 3"/>
          <p:cNvSpPr>
            <a:spLocks noGrp="1"/>
          </p:cNvSpPr>
          <p:nvPr>
            <p:ph type="body" sz="quarter" idx="34" hasCustomPrompt="1"/>
          </p:nvPr>
        </p:nvSpPr>
        <p:spPr>
          <a:xfrm>
            <a:off x="0" y="6158089"/>
            <a:ext cx="2870200" cy="37959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ts val="2000"/>
              </a:lnSpc>
              <a:spcBef>
                <a:spcPts val="0"/>
              </a:spcBef>
              <a:buNone/>
              <a:defRPr lang="en-US" sz="1867" b="1" baseline="0" dirty="0" smtClean="0">
                <a:solidFill>
                  <a:srgbClr val="FFFFFF"/>
                </a:solidFill>
              </a:defRPr>
            </a:lvl1pPr>
            <a:lvl2pPr marL="365751" indent="0">
              <a:buFont typeface="Arial" pitchFamily="34" charset="0"/>
              <a:buNone/>
              <a:defRPr/>
            </a:lvl2pPr>
            <a:lvl3pPr marL="609585" indent="0">
              <a:buNone/>
              <a:defRPr/>
            </a:lvl3pPr>
            <a:lvl4pPr marL="914377" indent="0">
              <a:buNone/>
              <a:defRPr/>
            </a:lvl4pPr>
            <a:lvl5pPr marL="1219170" indent="0">
              <a:buNone/>
              <a:defRPr/>
            </a:lvl5pPr>
          </a:lstStyle>
          <a:p>
            <a:pPr lvl="0"/>
            <a:r>
              <a:rPr lang="en-US" dirty="0" smtClean="0"/>
              <a:t>First Name Last Name</a:t>
            </a:r>
          </a:p>
        </p:txBody>
      </p:sp>
      <p:sp>
        <p:nvSpPr>
          <p:cNvPr id="31" name="Text Placeholder 3"/>
          <p:cNvSpPr>
            <a:spLocks noGrp="1"/>
          </p:cNvSpPr>
          <p:nvPr>
            <p:ph type="body" sz="quarter" idx="55" hasCustomPrompt="1"/>
          </p:nvPr>
        </p:nvSpPr>
        <p:spPr>
          <a:xfrm>
            <a:off x="2870201" y="6158089"/>
            <a:ext cx="2865967" cy="37959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ts val="2000"/>
              </a:lnSpc>
              <a:spcBef>
                <a:spcPts val="0"/>
              </a:spcBef>
              <a:buNone/>
              <a:defRPr lang="en-US" sz="1867" b="1" baseline="0" dirty="0" smtClean="0">
                <a:solidFill>
                  <a:srgbClr val="FFFFFF"/>
                </a:solidFill>
              </a:defRPr>
            </a:lvl1pPr>
            <a:lvl2pPr marL="365751" indent="0">
              <a:buFont typeface="Arial" pitchFamily="34" charset="0"/>
              <a:buNone/>
              <a:defRPr/>
            </a:lvl2pPr>
            <a:lvl3pPr marL="609585" indent="0">
              <a:buNone/>
              <a:defRPr/>
            </a:lvl3pPr>
            <a:lvl4pPr marL="914377" indent="0">
              <a:buNone/>
              <a:defRPr/>
            </a:lvl4pPr>
            <a:lvl5pPr marL="1219170" indent="0">
              <a:buNone/>
              <a:defRPr/>
            </a:lvl5pPr>
          </a:lstStyle>
          <a:p>
            <a:pPr lvl="0"/>
            <a:r>
              <a:rPr lang="en-US" dirty="0" smtClean="0"/>
              <a:t>First Name Last Name</a:t>
            </a:r>
          </a:p>
        </p:txBody>
      </p:sp>
      <p:sp>
        <p:nvSpPr>
          <p:cNvPr id="32" name="Text Placeholder 3"/>
          <p:cNvSpPr>
            <a:spLocks noGrp="1"/>
          </p:cNvSpPr>
          <p:nvPr>
            <p:ph type="body" sz="quarter" idx="56" hasCustomPrompt="1"/>
          </p:nvPr>
        </p:nvSpPr>
        <p:spPr>
          <a:xfrm>
            <a:off x="5736168" y="6158089"/>
            <a:ext cx="2868083" cy="37959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ts val="2000"/>
              </a:lnSpc>
              <a:spcBef>
                <a:spcPts val="0"/>
              </a:spcBef>
              <a:buNone/>
              <a:defRPr lang="en-US" sz="1867" b="1" baseline="0" dirty="0" smtClean="0">
                <a:solidFill>
                  <a:srgbClr val="FFFFFF"/>
                </a:solidFill>
              </a:defRPr>
            </a:lvl1pPr>
            <a:lvl2pPr marL="365751" indent="0">
              <a:buFont typeface="Arial" pitchFamily="34" charset="0"/>
              <a:buNone/>
              <a:defRPr/>
            </a:lvl2pPr>
            <a:lvl3pPr marL="609585" indent="0">
              <a:buNone/>
              <a:defRPr/>
            </a:lvl3pPr>
            <a:lvl4pPr marL="914377" indent="0">
              <a:buNone/>
              <a:defRPr/>
            </a:lvl4pPr>
            <a:lvl5pPr marL="1219170" indent="0">
              <a:buNone/>
              <a:defRPr/>
            </a:lvl5pPr>
          </a:lstStyle>
          <a:p>
            <a:pPr lvl="0"/>
            <a:r>
              <a:rPr lang="en-US" dirty="0" smtClean="0"/>
              <a:t>First Name Last Name</a:t>
            </a:r>
          </a:p>
        </p:txBody>
      </p:sp>
      <p:sp>
        <p:nvSpPr>
          <p:cNvPr id="33" name="Text Placeholder 3"/>
          <p:cNvSpPr>
            <a:spLocks noGrp="1"/>
          </p:cNvSpPr>
          <p:nvPr>
            <p:ph type="body" sz="quarter" idx="57" hasCustomPrompt="1"/>
          </p:nvPr>
        </p:nvSpPr>
        <p:spPr>
          <a:xfrm>
            <a:off x="8604251" y="6158089"/>
            <a:ext cx="2868083" cy="37959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ts val="2000"/>
              </a:lnSpc>
              <a:spcBef>
                <a:spcPts val="0"/>
              </a:spcBef>
              <a:buNone/>
              <a:defRPr lang="en-US" sz="1867" b="1" baseline="0" dirty="0" smtClean="0">
                <a:solidFill>
                  <a:srgbClr val="FFFFFF"/>
                </a:solidFill>
              </a:defRPr>
            </a:lvl1pPr>
            <a:lvl2pPr marL="365751" indent="0">
              <a:buFont typeface="Arial" pitchFamily="34" charset="0"/>
              <a:buNone/>
              <a:defRPr/>
            </a:lvl2pPr>
            <a:lvl3pPr marL="609585" indent="0">
              <a:buNone/>
              <a:defRPr/>
            </a:lvl3pPr>
            <a:lvl4pPr marL="914377" indent="0">
              <a:buNone/>
              <a:defRPr/>
            </a:lvl4pPr>
            <a:lvl5pPr marL="1219170" indent="0">
              <a:buNone/>
              <a:defRPr/>
            </a:lvl5pPr>
          </a:lstStyle>
          <a:p>
            <a:pPr lvl="0"/>
            <a:r>
              <a:rPr lang="en-US" dirty="0" smtClean="0"/>
              <a:t>First Name Last Name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quarter" idx="59" hasCustomPrompt="1"/>
          </p:nvPr>
        </p:nvSpPr>
        <p:spPr>
          <a:xfrm>
            <a:off x="2870201" y="527433"/>
            <a:ext cx="2865967" cy="37959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lnSpc>
                <a:spcPts val="2000"/>
              </a:lnSpc>
              <a:spcBef>
                <a:spcPts val="0"/>
              </a:spcBef>
              <a:buNone/>
              <a:defRPr lang="en-US" sz="1867" b="1" baseline="0" dirty="0" smtClean="0">
                <a:solidFill>
                  <a:srgbClr val="FFFFFF"/>
                </a:solidFill>
              </a:defRPr>
            </a:lvl1pPr>
            <a:lvl2pPr marL="365751" indent="0">
              <a:buFont typeface="Arial" pitchFamily="34" charset="0"/>
              <a:buNone/>
              <a:defRPr/>
            </a:lvl2pPr>
            <a:lvl3pPr marL="609585" indent="0">
              <a:buNone/>
              <a:defRPr/>
            </a:lvl3pPr>
            <a:lvl4pPr marL="914377" indent="0">
              <a:buNone/>
              <a:defRPr/>
            </a:lvl4pPr>
            <a:lvl5pPr marL="1219170" indent="0">
              <a:buNone/>
              <a:defRPr/>
            </a:lvl5pPr>
          </a:lstStyle>
          <a:p>
            <a:pPr lvl="0"/>
            <a:r>
              <a:rPr lang="en-US" dirty="0" smtClean="0"/>
              <a:t>First Name Last Name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60" hasCustomPrompt="1"/>
          </p:nvPr>
        </p:nvSpPr>
        <p:spPr>
          <a:xfrm>
            <a:off x="8556698" y="527433"/>
            <a:ext cx="2865967" cy="37959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lnSpc>
                <a:spcPts val="2000"/>
              </a:lnSpc>
              <a:spcBef>
                <a:spcPts val="0"/>
              </a:spcBef>
              <a:buNone/>
              <a:defRPr lang="en-US" sz="1867" b="1" baseline="0" dirty="0" smtClean="0">
                <a:solidFill>
                  <a:srgbClr val="FFFFFF"/>
                </a:solidFill>
              </a:defRPr>
            </a:lvl1pPr>
            <a:lvl2pPr marL="365751" indent="0">
              <a:buFont typeface="Arial" pitchFamily="34" charset="0"/>
              <a:buNone/>
              <a:defRPr/>
            </a:lvl2pPr>
            <a:lvl3pPr marL="609585" indent="0">
              <a:buNone/>
              <a:defRPr/>
            </a:lvl3pPr>
            <a:lvl4pPr marL="914377" indent="0">
              <a:buNone/>
              <a:defRPr/>
            </a:lvl4pPr>
            <a:lvl5pPr marL="1219170" indent="0">
              <a:buNone/>
              <a:defRPr/>
            </a:lvl5pPr>
          </a:lstStyle>
          <a:p>
            <a:pPr lvl="0"/>
            <a:r>
              <a:rPr lang="en-US" dirty="0" smtClean="0"/>
              <a:t>First Name Last Name</a:t>
            </a:r>
          </a:p>
        </p:txBody>
      </p:sp>
    </p:spTree>
    <p:extLst>
      <p:ext uri="{BB962C8B-B14F-4D97-AF65-F5344CB8AC3E}">
        <p14:creationId xmlns:p14="http://schemas.microsoft.com/office/powerpoint/2010/main" val="23508321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Img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icture Placeholder 53"/>
          <p:cNvSpPr>
            <a:spLocks noGrp="1"/>
          </p:cNvSpPr>
          <p:nvPr>
            <p:ph type="pic" sz="quarter" idx="12" hasCustomPrompt="1"/>
          </p:nvPr>
        </p:nvSpPr>
        <p:spPr>
          <a:xfrm>
            <a:off x="-1" y="0"/>
            <a:ext cx="5738285" cy="6343651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  <p:sp>
        <p:nvSpPr>
          <p:cNvPr id="7" name="Picture Placeholder 53"/>
          <p:cNvSpPr>
            <a:spLocks noGrp="1"/>
          </p:cNvSpPr>
          <p:nvPr>
            <p:ph type="pic" sz="quarter" idx="13" hasCustomPrompt="1"/>
          </p:nvPr>
        </p:nvSpPr>
        <p:spPr>
          <a:xfrm>
            <a:off x="5789491" y="0"/>
            <a:ext cx="6402509" cy="6324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-1" y="6347884"/>
            <a:ext cx="5738285" cy="510115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00902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ith Sub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53"/>
          <p:cNvSpPr>
            <a:spLocks noGrp="1"/>
          </p:cNvSpPr>
          <p:nvPr>
            <p:ph type="pic" sz="quarter" idx="13" hasCustomPrompt="1"/>
          </p:nvPr>
        </p:nvSpPr>
        <p:spPr>
          <a:xfrm>
            <a:off x="5738285" y="-1"/>
            <a:ext cx="5734049" cy="3172885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  <p:sp>
        <p:nvSpPr>
          <p:cNvPr id="13" name="Picture Placeholder 5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3172885"/>
            <a:ext cx="2870200" cy="3685116"/>
          </a:xfrm>
          <a:prstGeom prst="rect">
            <a:avLst/>
          </a:prstGeom>
          <a:solidFill>
            <a:schemeClr val="accent2"/>
          </a:solidFill>
        </p:spPr>
        <p:txBody>
          <a:bodyPr/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None/>
              <a:tabLst/>
              <a:defRPr/>
            </a:lvl1pPr>
          </a:lstStyle>
          <a:p>
            <a:r>
              <a:rPr lang="en-US" dirty="0" smtClean="0"/>
              <a:t>Picture or Color Block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5940992" y="4840659"/>
            <a:ext cx="6251008" cy="943848"/>
          </a:xfrm>
          <a:prstGeom prst="rect">
            <a:avLst/>
          </a:prstGeom>
        </p:spPr>
        <p:txBody>
          <a:bodyPr lIns="228600" rIns="228600">
            <a:noAutofit/>
          </a:bodyPr>
          <a:lstStyle>
            <a:lvl1pPr marL="0" indent="0" algn="l" defTabSz="1219170" rtl="0" eaLnBrk="1" latinLnBrk="0" hangingPunct="1">
              <a:lnSpc>
                <a:spcPts val="3200"/>
              </a:lnSpc>
              <a:spcBef>
                <a:spcPts val="0"/>
              </a:spcBef>
              <a:buNone/>
              <a:defRPr lang="en-US" sz="3200" b="1" kern="1200" baseline="0" dirty="0" smtClean="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err="1" smtClean="0"/>
              <a:t>Subheader</a:t>
            </a:r>
            <a:endParaRPr lang="en-US" dirty="0" smtClean="0"/>
          </a:p>
        </p:txBody>
      </p:sp>
      <p:sp>
        <p:nvSpPr>
          <p:cNvPr id="15" name="Picture Placeholder 53"/>
          <p:cNvSpPr>
            <a:spLocks noGrp="1"/>
          </p:cNvSpPr>
          <p:nvPr>
            <p:ph type="pic" sz="quarter" idx="18" hasCustomPrompt="1"/>
          </p:nvPr>
        </p:nvSpPr>
        <p:spPr>
          <a:xfrm>
            <a:off x="2870201" y="3172885"/>
            <a:ext cx="2868084" cy="3685115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20" hasCustomPrompt="1"/>
          </p:nvPr>
        </p:nvSpPr>
        <p:spPr>
          <a:xfrm>
            <a:off x="1" y="1"/>
            <a:ext cx="5738284" cy="3172884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None/>
              <a:tabLst/>
              <a:defRPr/>
            </a:lvl1pPr>
          </a:lstStyle>
          <a:p>
            <a:r>
              <a:rPr lang="en-US" dirty="0" smtClean="0"/>
              <a:t>Picture or Color Block</a:t>
            </a:r>
          </a:p>
        </p:txBody>
      </p:sp>
      <p:sp>
        <p:nvSpPr>
          <p:cNvPr id="17" name="Title 3"/>
          <p:cNvSpPr>
            <a:spLocks noGrp="1"/>
          </p:cNvSpPr>
          <p:nvPr>
            <p:ph type="title" hasCustomPrompt="1"/>
          </p:nvPr>
        </p:nvSpPr>
        <p:spPr>
          <a:xfrm>
            <a:off x="5940992" y="3377794"/>
            <a:ext cx="6251008" cy="1478593"/>
          </a:xfrm>
        </p:spPr>
        <p:txBody>
          <a:bodyPr>
            <a:noAutofit/>
          </a:bodyPr>
          <a:lstStyle>
            <a:lvl1pPr>
              <a:lnSpc>
                <a:spcPts val="4267"/>
              </a:lnSpc>
              <a:defRPr sz="4267" baseline="0"/>
            </a:lvl1pPr>
          </a:lstStyle>
          <a:p>
            <a:r>
              <a:rPr lang="en-US" dirty="0" smtClean="0"/>
              <a:t>Click here to edit header</a:t>
            </a:r>
            <a:endParaRPr lang="en-US" dirty="0"/>
          </a:p>
        </p:txBody>
      </p:sp>
      <p:sp>
        <p:nvSpPr>
          <p:cNvPr id="18" name="Picture Placeholder 4"/>
          <p:cNvSpPr>
            <a:spLocks noGrp="1"/>
          </p:cNvSpPr>
          <p:nvPr>
            <p:ph type="pic" sz="quarter" idx="21" hasCustomPrompt="1"/>
          </p:nvPr>
        </p:nvSpPr>
        <p:spPr>
          <a:xfrm>
            <a:off x="11472333" y="1"/>
            <a:ext cx="719667" cy="3172884"/>
          </a:xfrm>
          <a:prstGeom prst="rect">
            <a:avLst/>
          </a:prstGeom>
          <a:solidFill>
            <a:schemeClr val="accent1"/>
          </a:solidFill>
        </p:spPr>
        <p:txBody>
          <a:bodyPr vert="vert">
            <a:normAutofit/>
          </a:bodyPr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None/>
              <a:tabLst/>
              <a:defRPr sz="1867"/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  <p:sp>
        <p:nvSpPr>
          <p:cNvPr id="11" name="Freeform 6"/>
          <p:cNvSpPr>
            <a:spLocks noChangeAspect="1" noEditPoints="1"/>
          </p:cNvSpPr>
          <p:nvPr userDrawn="1"/>
        </p:nvSpPr>
        <p:spPr bwMode="auto">
          <a:xfrm>
            <a:off x="6278357" y="5959058"/>
            <a:ext cx="721947" cy="398447"/>
          </a:xfrm>
          <a:custGeom>
            <a:avLst/>
            <a:gdLst>
              <a:gd name="T0" fmla="*/ 693 w 1044"/>
              <a:gd name="T1" fmla="*/ 280 h 576"/>
              <a:gd name="T2" fmla="*/ 693 w 1044"/>
              <a:gd name="T3" fmla="*/ 280 h 576"/>
              <a:gd name="T4" fmla="*/ 413 w 1044"/>
              <a:gd name="T5" fmla="*/ 561 h 576"/>
              <a:gd name="T6" fmla="*/ 347 w 1044"/>
              <a:gd name="T7" fmla="*/ 561 h 576"/>
              <a:gd name="T8" fmla="*/ 347 w 1044"/>
              <a:gd name="T9" fmla="*/ 455 h 576"/>
              <a:gd name="T10" fmla="*/ 413 w 1044"/>
              <a:gd name="T11" fmla="*/ 455 h 576"/>
              <a:gd name="T12" fmla="*/ 588 w 1044"/>
              <a:gd name="T13" fmla="*/ 280 h 576"/>
              <a:gd name="T14" fmla="*/ 413 w 1044"/>
              <a:gd name="T15" fmla="*/ 105 h 576"/>
              <a:gd name="T16" fmla="*/ 347 w 1044"/>
              <a:gd name="T17" fmla="*/ 105 h 576"/>
              <a:gd name="T18" fmla="*/ 347 w 1044"/>
              <a:gd name="T19" fmla="*/ 0 h 576"/>
              <a:gd name="T20" fmla="*/ 413 w 1044"/>
              <a:gd name="T21" fmla="*/ 0 h 576"/>
              <a:gd name="T22" fmla="*/ 693 w 1044"/>
              <a:gd name="T23" fmla="*/ 280 h 576"/>
              <a:gd name="T24" fmla="*/ 693 w 1044"/>
              <a:gd name="T25" fmla="*/ 280 h 576"/>
              <a:gd name="T26" fmla="*/ 693 w 1044"/>
              <a:gd name="T27" fmla="*/ 280 h 576"/>
              <a:gd name="T28" fmla="*/ 693 w 1044"/>
              <a:gd name="T29" fmla="*/ 280 h 576"/>
              <a:gd name="T30" fmla="*/ 693 w 1044"/>
              <a:gd name="T31" fmla="*/ 101 h 576"/>
              <a:gd name="T32" fmla="*/ 820 w 1044"/>
              <a:gd name="T33" fmla="*/ 101 h 576"/>
              <a:gd name="T34" fmla="*/ 902 w 1044"/>
              <a:gd name="T35" fmla="*/ 127 h 576"/>
              <a:gd name="T36" fmla="*/ 928 w 1044"/>
              <a:gd name="T37" fmla="*/ 191 h 576"/>
              <a:gd name="T38" fmla="*/ 825 w 1044"/>
              <a:gd name="T39" fmla="*/ 281 h 576"/>
              <a:gd name="T40" fmla="*/ 793 w 1044"/>
              <a:gd name="T41" fmla="*/ 281 h 576"/>
              <a:gd name="T42" fmla="*/ 756 w 1044"/>
              <a:gd name="T43" fmla="*/ 361 h 576"/>
              <a:gd name="T44" fmla="*/ 963 w 1044"/>
              <a:gd name="T45" fmla="*/ 576 h 576"/>
              <a:gd name="T46" fmla="*/ 1044 w 1044"/>
              <a:gd name="T47" fmla="*/ 508 h 576"/>
              <a:gd name="T48" fmla="*/ 897 w 1044"/>
              <a:gd name="T49" fmla="*/ 360 h 576"/>
              <a:gd name="T50" fmla="*/ 1033 w 1044"/>
              <a:gd name="T51" fmla="*/ 193 h 576"/>
              <a:gd name="T52" fmla="*/ 975 w 1044"/>
              <a:gd name="T53" fmla="*/ 50 h 576"/>
              <a:gd name="T54" fmla="*/ 812 w 1044"/>
              <a:gd name="T55" fmla="*/ 0 h 576"/>
              <a:gd name="T56" fmla="*/ 693 w 1044"/>
              <a:gd name="T57" fmla="*/ 0 h 576"/>
              <a:gd name="T58" fmla="*/ 693 w 1044"/>
              <a:gd name="T59" fmla="*/ 101 h 576"/>
              <a:gd name="T60" fmla="*/ 350 w 1044"/>
              <a:gd name="T61" fmla="*/ 224 h 576"/>
              <a:gd name="T62" fmla="*/ 114 w 1044"/>
              <a:gd name="T63" fmla="*/ 224 h 576"/>
              <a:gd name="T64" fmla="*/ 114 w 1044"/>
              <a:gd name="T65" fmla="*/ 0 h 576"/>
              <a:gd name="T66" fmla="*/ 0 w 1044"/>
              <a:gd name="T67" fmla="*/ 0 h 576"/>
              <a:gd name="T68" fmla="*/ 0 w 1044"/>
              <a:gd name="T69" fmla="*/ 561 h 576"/>
              <a:gd name="T70" fmla="*/ 114 w 1044"/>
              <a:gd name="T71" fmla="*/ 561 h 576"/>
              <a:gd name="T72" fmla="*/ 114 w 1044"/>
              <a:gd name="T73" fmla="*/ 336 h 576"/>
              <a:gd name="T74" fmla="*/ 350 w 1044"/>
              <a:gd name="T75" fmla="*/ 336 h 576"/>
              <a:gd name="T76" fmla="*/ 350 w 1044"/>
              <a:gd name="T77" fmla="*/ 224 h 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044" h="576">
                <a:moveTo>
                  <a:pt x="693" y="280"/>
                </a:moveTo>
                <a:cubicBezTo>
                  <a:pt x="693" y="280"/>
                  <a:pt x="693" y="280"/>
                  <a:pt x="693" y="280"/>
                </a:cubicBezTo>
                <a:cubicBezTo>
                  <a:pt x="693" y="442"/>
                  <a:pt x="575" y="561"/>
                  <a:pt x="413" y="561"/>
                </a:cubicBezTo>
                <a:cubicBezTo>
                  <a:pt x="347" y="561"/>
                  <a:pt x="347" y="561"/>
                  <a:pt x="347" y="561"/>
                </a:cubicBezTo>
                <a:cubicBezTo>
                  <a:pt x="347" y="455"/>
                  <a:pt x="347" y="455"/>
                  <a:pt x="347" y="455"/>
                </a:cubicBezTo>
                <a:cubicBezTo>
                  <a:pt x="413" y="455"/>
                  <a:pt x="413" y="455"/>
                  <a:pt x="413" y="455"/>
                </a:cubicBezTo>
                <a:cubicBezTo>
                  <a:pt x="516" y="455"/>
                  <a:pt x="588" y="383"/>
                  <a:pt x="588" y="280"/>
                </a:cubicBezTo>
                <a:cubicBezTo>
                  <a:pt x="588" y="177"/>
                  <a:pt x="516" y="105"/>
                  <a:pt x="413" y="105"/>
                </a:cubicBezTo>
                <a:cubicBezTo>
                  <a:pt x="347" y="105"/>
                  <a:pt x="347" y="105"/>
                  <a:pt x="347" y="105"/>
                </a:cubicBezTo>
                <a:cubicBezTo>
                  <a:pt x="347" y="0"/>
                  <a:pt x="347" y="0"/>
                  <a:pt x="347" y="0"/>
                </a:cubicBezTo>
                <a:cubicBezTo>
                  <a:pt x="413" y="0"/>
                  <a:pt x="413" y="0"/>
                  <a:pt x="413" y="0"/>
                </a:cubicBezTo>
                <a:cubicBezTo>
                  <a:pt x="575" y="0"/>
                  <a:pt x="693" y="118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lose/>
                <a:moveTo>
                  <a:pt x="693" y="101"/>
                </a:moveTo>
                <a:cubicBezTo>
                  <a:pt x="820" y="101"/>
                  <a:pt x="820" y="101"/>
                  <a:pt x="820" y="101"/>
                </a:cubicBezTo>
                <a:cubicBezTo>
                  <a:pt x="858" y="101"/>
                  <a:pt x="884" y="109"/>
                  <a:pt x="902" y="127"/>
                </a:cubicBezTo>
                <a:cubicBezTo>
                  <a:pt x="919" y="144"/>
                  <a:pt x="928" y="166"/>
                  <a:pt x="928" y="191"/>
                </a:cubicBezTo>
                <a:cubicBezTo>
                  <a:pt x="928" y="247"/>
                  <a:pt x="879" y="281"/>
                  <a:pt x="825" y="281"/>
                </a:cubicBezTo>
                <a:cubicBezTo>
                  <a:pt x="793" y="281"/>
                  <a:pt x="793" y="281"/>
                  <a:pt x="793" y="281"/>
                </a:cubicBezTo>
                <a:cubicBezTo>
                  <a:pt x="756" y="361"/>
                  <a:pt x="756" y="361"/>
                  <a:pt x="756" y="361"/>
                </a:cubicBezTo>
                <a:cubicBezTo>
                  <a:pt x="963" y="576"/>
                  <a:pt x="963" y="576"/>
                  <a:pt x="963" y="576"/>
                </a:cubicBezTo>
                <a:cubicBezTo>
                  <a:pt x="1044" y="508"/>
                  <a:pt x="1044" y="508"/>
                  <a:pt x="1044" y="508"/>
                </a:cubicBezTo>
                <a:cubicBezTo>
                  <a:pt x="897" y="360"/>
                  <a:pt x="897" y="360"/>
                  <a:pt x="897" y="360"/>
                </a:cubicBezTo>
                <a:cubicBezTo>
                  <a:pt x="978" y="345"/>
                  <a:pt x="1033" y="271"/>
                  <a:pt x="1033" y="193"/>
                </a:cubicBezTo>
                <a:cubicBezTo>
                  <a:pt x="1033" y="135"/>
                  <a:pt x="1017" y="90"/>
                  <a:pt x="975" y="50"/>
                </a:cubicBezTo>
                <a:cubicBezTo>
                  <a:pt x="932" y="10"/>
                  <a:pt x="884" y="0"/>
                  <a:pt x="812" y="0"/>
                </a:cubicBezTo>
                <a:cubicBezTo>
                  <a:pt x="693" y="0"/>
                  <a:pt x="693" y="0"/>
                  <a:pt x="693" y="0"/>
                </a:cubicBezTo>
                <a:lnTo>
                  <a:pt x="693" y="101"/>
                </a:lnTo>
                <a:close/>
                <a:moveTo>
                  <a:pt x="350" y="224"/>
                </a:moveTo>
                <a:cubicBezTo>
                  <a:pt x="114" y="224"/>
                  <a:pt x="114" y="224"/>
                  <a:pt x="114" y="224"/>
                </a:cubicBezTo>
                <a:cubicBezTo>
                  <a:pt x="114" y="0"/>
                  <a:pt x="114" y="0"/>
                  <a:pt x="11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61"/>
                  <a:pt x="0" y="561"/>
                  <a:pt x="0" y="561"/>
                </a:cubicBezTo>
                <a:cubicBezTo>
                  <a:pt x="114" y="561"/>
                  <a:pt x="114" y="561"/>
                  <a:pt x="114" y="561"/>
                </a:cubicBezTo>
                <a:cubicBezTo>
                  <a:pt x="114" y="336"/>
                  <a:pt x="114" y="336"/>
                  <a:pt x="114" y="336"/>
                </a:cubicBezTo>
                <a:cubicBezTo>
                  <a:pt x="350" y="336"/>
                  <a:pt x="350" y="336"/>
                  <a:pt x="350" y="336"/>
                </a:cubicBezTo>
                <a:lnTo>
                  <a:pt x="350" y="22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9629260" y="6601477"/>
            <a:ext cx="2540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n-US" sz="1200" baseline="30000" dirty="0" smtClean="0">
                <a:solidFill>
                  <a:srgbClr val="54585A">
                    <a:lumMod val="60000"/>
                    <a:lumOff val="40000"/>
                  </a:srgbClr>
                </a:solidFill>
                <a:latin typeface="Arial"/>
              </a:rPr>
              <a:t>© 2016 HDR, Inc.,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6574236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lage Img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4"/>
          <p:cNvSpPr>
            <a:spLocks noGrp="1"/>
          </p:cNvSpPr>
          <p:nvPr>
            <p:ph type="pic" sz="quarter" idx="21" hasCustomPrompt="1"/>
          </p:nvPr>
        </p:nvSpPr>
        <p:spPr>
          <a:xfrm>
            <a:off x="5787085" y="0"/>
            <a:ext cx="6404915" cy="317288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  <p:sp>
        <p:nvSpPr>
          <p:cNvPr id="18" name="Picture Placeholder 14"/>
          <p:cNvSpPr>
            <a:spLocks noGrp="1"/>
          </p:cNvSpPr>
          <p:nvPr>
            <p:ph type="pic" sz="quarter" idx="29" hasCustomPrompt="1"/>
          </p:nvPr>
        </p:nvSpPr>
        <p:spPr>
          <a:xfrm>
            <a:off x="-4" y="0"/>
            <a:ext cx="5738288" cy="3172885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  <p:sp>
        <p:nvSpPr>
          <p:cNvPr id="42" name="Picture Placeholder 14"/>
          <p:cNvSpPr>
            <a:spLocks noGrp="1"/>
          </p:cNvSpPr>
          <p:nvPr>
            <p:ph type="pic" sz="quarter" idx="39" hasCustomPrompt="1"/>
          </p:nvPr>
        </p:nvSpPr>
        <p:spPr>
          <a:xfrm>
            <a:off x="8653051" y="3225936"/>
            <a:ext cx="3538949" cy="3632064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  <p:sp>
        <p:nvSpPr>
          <p:cNvPr id="13" name="Picture Placeholder 14"/>
          <p:cNvSpPr>
            <a:spLocks noGrp="1"/>
          </p:cNvSpPr>
          <p:nvPr>
            <p:ph type="pic" sz="quarter" idx="52" hasCustomPrompt="1"/>
          </p:nvPr>
        </p:nvSpPr>
        <p:spPr>
          <a:xfrm>
            <a:off x="1" y="3225936"/>
            <a:ext cx="2870199" cy="3632064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  <p:sp>
        <p:nvSpPr>
          <p:cNvPr id="22" name="Picture Placeholder 14"/>
          <p:cNvSpPr>
            <a:spLocks noGrp="1"/>
          </p:cNvSpPr>
          <p:nvPr>
            <p:ph type="pic" sz="quarter" idx="53" hasCustomPrompt="1"/>
          </p:nvPr>
        </p:nvSpPr>
        <p:spPr>
          <a:xfrm>
            <a:off x="2920677" y="3225936"/>
            <a:ext cx="2817608" cy="3632064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54" hasCustomPrompt="1"/>
          </p:nvPr>
        </p:nvSpPr>
        <p:spPr>
          <a:xfrm>
            <a:off x="5790368" y="3225937"/>
            <a:ext cx="2813883" cy="3632064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3401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lage Img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4"/>
          <p:cNvSpPr>
            <a:spLocks noGrp="1"/>
          </p:cNvSpPr>
          <p:nvPr>
            <p:ph type="pic" sz="quarter" idx="21" hasCustomPrompt="1"/>
          </p:nvPr>
        </p:nvSpPr>
        <p:spPr>
          <a:xfrm>
            <a:off x="5787085" y="3225936"/>
            <a:ext cx="6404915" cy="3632064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  <p:sp>
        <p:nvSpPr>
          <p:cNvPr id="18" name="Picture Placeholder 14"/>
          <p:cNvSpPr>
            <a:spLocks noGrp="1"/>
          </p:cNvSpPr>
          <p:nvPr>
            <p:ph type="pic" sz="quarter" idx="29" hasCustomPrompt="1"/>
          </p:nvPr>
        </p:nvSpPr>
        <p:spPr>
          <a:xfrm>
            <a:off x="-4" y="0"/>
            <a:ext cx="5738288" cy="3172885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  <p:sp>
        <p:nvSpPr>
          <p:cNvPr id="42" name="Picture Placeholder 14"/>
          <p:cNvSpPr>
            <a:spLocks noGrp="1"/>
          </p:cNvSpPr>
          <p:nvPr>
            <p:ph type="pic" sz="quarter" idx="39" hasCustomPrompt="1"/>
          </p:nvPr>
        </p:nvSpPr>
        <p:spPr>
          <a:xfrm>
            <a:off x="8653051" y="1"/>
            <a:ext cx="3538949" cy="3172884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  <p:sp>
        <p:nvSpPr>
          <p:cNvPr id="13" name="Picture Placeholder 14"/>
          <p:cNvSpPr>
            <a:spLocks noGrp="1"/>
          </p:cNvSpPr>
          <p:nvPr>
            <p:ph type="pic" sz="quarter" idx="52" hasCustomPrompt="1"/>
          </p:nvPr>
        </p:nvSpPr>
        <p:spPr>
          <a:xfrm>
            <a:off x="1" y="3225938"/>
            <a:ext cx="2870199" cy="3632063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  <p:sp>
        <p:nvSpPr>
          <p:cNvPr id="22" name="Picture Placeholder 14"/>
          <p:cNvSpPr>
            <a:spLocks noGrp="1"/>
          </p:cNvSpPr>
          <p:nvPr>
            <p:ph type="pic" sz="quarter" idx="53" hasCustomPrompt="1"/>
          </p:nvPr>
        </p:nvSpPr>
        <p:spPr>
          <a:xfrm>
            <a:off x="2920677" y="3225938"/>
            <a:ext cx="2817608" cy="3632063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54" hasCustomPrompt="1"/>
          </p:nvPr>
        </p:nvSpPr>
        <p:spPr>
          <a:xfrm>
            <a:off x="5790367" y="-1"/>
            <a:ext cx="2813884" cy="3172884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97941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Bleed Proj Img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bg1"/>
          </a:solidFill>
        </p:spPr>
        <p:txBody>
          <a:bodyPr anchor="t"/>
          <a:lstStyle>
            <a:lvl1pPr marL="0" indent="0" algn="l">
              <a:buNone/>
              <a:defRPr baseline="0"/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412060" y="1755893"/>
            <a:ext cx="11113272" cy="807059"/>
          </a:xfrm>
          <a:prstGeom prst="rect">
            <a:avLst/>
          </a:prstGeom>
          <a:noFill/>
        </p:spPr>
        <p:txBody>
          <a:bodyPr wrap="square" lIns="228600" rIns="228600" rtlCol="0" anchor="t">
            <a:noAutofit/>
          </a:bodyPr>
          <a:lstStyle>
            <a:lvl1pPr marL="0" indent="0">
              <a:lnSpc>
                <a:spcPts val="2667"/>
              </a:lnSpc>
              <a:spcBef>
                <a:spcPts val="0"/>
              </a:spcBef>
              <a:buNone/>
              <a:defRPr lang="en-US" sz="2133" b="0" i="1" dirty="0" smtClean="0">
                <a:solidFill>
                  <a:srgbClr val="FFFFFF"/>
                </a:solidFill>
                <a:latin typeface="Arial Narrow" pitchFamily="34" charset="0"/>
              </a:defRPr>
            </a:lvl1pPr>
            <a:lvl2pPr>
              <a:defRPr lang="en-US" sz="2400" dirty="0" smtClean="0">
                <a:solidFill>
                  <a:schemeClr val="tx1"/>
                </a:solidFill>
              </a:defRPr>
            </a:lvl2pPr>
            <a:lvl3pPr>
              <a:defRPr lang="en-US" sz="2400" dirty="0" smtClean="0">
                <a:solidFill>
                  <a:schemeClr val="tx1"/>
                </a:solidFill>
              </a:defRPr>
            </a:lvl3pPr>
            <a:lvl4pPr>
              <a:defRPr lang="en-US" sz="2400" dirty="0" smtClean="0">
                <a:solidFill>
                  <a:schemeClr val="tx1"/>
                </a:solidFill>
              </a:defRPr>
            </a:lvl4pPr>
            <a:lvl5pPr>
              <a:defRPr lang="en-US" sz="2400" dirty="0">
                <a:solidFill>
                  <a:schemeClr val="tx1"/>
                </a:solidFill>
              </a:defRPr>
            </a:lvl5pPr>
          </a:lstStyle>
          <a:p>
            <a:pPr marL="0" lvl="0"/>
            <a:r>
              <a:rPr lang="en-US" dirty="0" smtClean="0"/>
              <a:t>Project Location</a:t>
            </a:r>
          </a:p>
          <a:p>
            <a:pPr marL="0" lvl="0"/>
            <a:endParaRPr lang="en-US" dirty="0" smtClean="0"/>
          </a:p>
        </p:txBody>
      </p:sp>
      <p:sp>
        <p:nvSpPr>
          <p:cNvPr id="5" name="Title 3"/>
          <p:cNvSpPr>
            <a:spLocks noGrp="1"/>
          </p:cNvSpPr>
          <p:nvPr>
            <p:ph type="title" hasCustomPrompt="1"/>
          </p:nvPr>
        </p:nvSpPr>
        <p:spPr>
          <a:xfrm>
            <a:off x="412060" y="663841"/>
            <a:ext cx="11113272" cy="1164167"/>
          </a:xfrm>
        </p:spPr>
        <p:txBody>
          <a:bodyPr/>
          <a:lstStyle>
            <a:lvl1pPr>
              <a:defRPr sz="2667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PROJECT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72532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Bleed Proj Img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bg1"/>
          </a:solidFill>
        </p:spPr>
        <p:txBody>
          <a:bodyPr anchor="t"/>
          <a:lstStyle>
            <a:lvl1pPr marL="0" indent="0" algn="l">
              <a:buNone/>
              <a:defRPr baseline="0"/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412060" y="1755893"/>
            <a:ext cx="11113272" cy="807059"/>
          </a:xfrm>
          <a:prstGeom prst="rect">
            <a:avLst/>
          </a:prstGeom>
          <a:noFill/>
        </p:spPr>
        <p:txBody>
          <a:bodyPr wrap="square" lIns="228600" rIns="228600" rtlCol="0" anchor="t">
            <a:noAutofit/>
          </a:bodyPr>
          <a:lstStyle>
            <a:lvl1pPr marL="0" indent="0" algn="r">
              <a:lnSpc>
                <a:spcPts val="2667"/>
              </a:lnSpc>
              <a:spcBef>
                <a:spcPts val="0"/>
              </a:spcBef>
              <a:buNone/>
              <a:defRPr lang="en-US" sz="2133" b="0" i="1" dirty="0" smtClean="0">
                <a:solidFill>
                  <a:srgbClr val="FFFFFF"/>
                </a:solidFill>
                <a:latin typeface="Arial Narrow" pitchFamily="34" charset="0"/>
              </a:defRPr>
            </a:lvl1pPr>
            <a:lvl2pPr>
              <a:defRPr lang="en-US" sz="2400" dirty="0" smtClean="0">
                <a:solidFill>
                  <a:schemeClr val="tx1"/>
                </a:solidFill>
              </a:defRPr>
            </a:lvl2pPr>
            <a:lvl3pPr>
              <a:defRPr lang="en-US" sz="2400" dirty="0" smtClean="0">
                <a:solidFill>
                  <a:schemeClr val="tx1"/>
                </a:solidFill>
              </a:defRPr>
            </a:lvl3pPr>
            <a:lvl4pPr>
              <a:defRPr lang="en-US" sz="2400" dirty="0" smtClean="0">
                <a:solidFill>
                  <a:schemeClr val="tx1"/>
                </a:solidFill>
              </a:defRPr>
            </a:lvl4pPr>
            <a:lvl5pPr>
              <a:defRPr lang="en-US" sz="2400" dirty="0">
                <a:solidFill>
                  <a:schemeClr val="tx1"/>
                </a:solidFill>
              </a:defRPr>
            </a:lvl5pPr>
          </a:lstStyle>
          <a:p>
            <a:pPr marL="0" lvl="0"/>
            <a:r>
              <a:rPr lang="en-US" dirty="0" smtClean="0"/>
              <a:t>Project Location</a:t>
            </a:r>
          </a:p>
          <a:p>
            <a:pPr marL="0" lvl="0"/>
            <a:endParaRPr lang="en-US" dirty="0" smtClean="0"/>
          </a:p>
        </p:txBody>
      </p:sp>
      <p:sp>
        <p:nvSpPr>
          <p:cNvPr id="5" name="Title 3"/>
          <p:cNvSpPr>
            <a:spLocks noGrp="1"/>
          </p:cNvSpPr>
          <p:nvPr>
            <p:ph type="title" hasCustomPrompt="1"/>
          </p:nvPr>
        </p:nvSpPr>
        <p:spPr>
          <a:xfrm>
            <a:off x="412060" y="663841"/>
            <a:ext cx="11113272" cy="1164167"/>
          </a:xfrm>
        </p:spPr>
        <p:txBody>
          <a:bodyPr/>
          <a:lstStyle>
            <a:lvl1pPr algn="r">
              <a:defRPr sz="2667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PROJECT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640692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Layout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" y="1"/>
            <a:ext cx="12192000" cy="68579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3283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uides-FOR REFERENC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000000"/>
              </a:solidFill>
            </a:endParaRPr>
          </a:p>
        </p:txBody>
      </p:sp>
      <p:grpSp>
        <p:nvGrpSpPr>
          <p:cNvPr id="25" name="Group 24"/>
          <p:cNvGrpSpPr/>
          <p:nvPr userDrawn="1"/>
        </p:nvGrpSpPr>
        <p:grpSpPr>
          <a:xfrm>
            <a:off x="0" y="0"/>
            <a:ext cx="12192000" cy="6858000"/>
            <a:chOff x="0" y="0"/>
            <a:chExt cx="9144000" cy="5143500"/>
          </a:xfrm>
        </p:grpSpPr>
        <p:sp>
          <p:nvSpPr>
            <p:cNvPr id="27" name="TextBox 26"/>
            <p:cNvSpPr txBox="1"/>
            <p:nvPr/>
          </p:nvSpPr>
          <p:spPr>
            <a:xfrm>
              <a:off x="819293" y="1189170"/>
              <a:ext cx="437861" cy="25391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rgbClr val="54585A"/>
                  </a:solidFill>
                  <a:latin typeface="Arial"/>
                </a:rPr>
                <a:t>1.51</a:t>
              </a:r>
              <a:endParaRPr lang="en-US" sz="1600" b="1" dirty="0">
                <a:solidFill>
                  <a:srgbClr val="54585A"/>
                </a:solidFill>
                <a:latin typeface="Arial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819293" y="2379663"/>
              <a:ext cx="437861" cy="25391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rgbClr val="54585A"/>
                  </a:solidFill>
                  <a:latin typeface="Arial"/>
                </a:rPr>
                <a:t>0.21</a:t>
              </a:r>
              <a:endParaRPr lang="en-US" sz="1600" b="1" dirty="0">
                <a:solidFill>
                  <a:srgbClr val="54585A"/>
                </a:solidFill>
                <a:latin typeface="Arial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819293" y="3570280"/>
              <a:ext cx="437861" cy="25391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rgbClr val="54585A"/>
                  </a:solidFill>
                  <a:latin typeface="Arial"/>
                </a:rPr>
                <a:t>1.09</a:t>
              </a:r>
              <a:endParaRPr lang="en-US" sz="1600" b="1" dirty="0">
                <a:solidFill>
                  <a:srgbClr val="54585A"/>
                </a:solidFill>
                <a:latin typeface="Arial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8620966" y="352962"/>
              <a:ext cx="437861" cy="25391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rgbClr val="54585A"/>
                  </a:solidFill>
                  <a:latin typeface="Arial"/>
                </a:rPr>
                <a:t>4.41</a:t>
              </a:r>
              <a:endParaRPr lang="en-US" sz="1600" b="1" dirty="0">
                <a:solidFill>
                  <a:srgbClr val="54585A"/>
                </a:solidFill>
                <a:latin typeface="Arial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303713" y="352962"/>
              <a:ext cx="437861" cy="25391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rgbClr val="54585A"/>
                  </a:solidFill>
                  <a:latin typeface="Arial"/>
                </a:rPr>
                <a:t>0.29</a:t>
              </a:r>
              <a:endParaRPr lang="en-US" sz="1600" b="1" dirty="0">
                <a:solidFill>
                  <a:srgbClr val="54585A"/>
                </a:solidFill>
                <a:latin typeface="Arial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453188" y="352962"/>
              <a:ext cx="437861" cy="25391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rgbClr val="54585A"/>
                  </a:solidFill>
                  <a:latin typeface="Arial"/>
                </a:rPr>
                <a:t>2.06</a:t>
              </a:r>
              <a:endParaRPr lang="en-US" sz="1600" b="1" dirty="0">
                <a:solidFill>
                  <a:srgbClr val="54585A"/>
                </a:solidFill>
                <a:latin typeface="Arial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819293" y="4764613"/>
              <a:ext cx="437861" cy="25391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rgbClr val="54585A"/>
                  </a:solidFill>
                  <a:latin typeface="Arial"/>
                </a:rPr>
                <a:t>2.39</a:t>
              </a:r>
              <a:endParaRPr lang="en-US" sz="1600" b="1" dirty="0">
                <a:solidFill>
                  <a:srgbClr val="54585A"/>
                </a:solidFill>
                <a:latin typeface="Arial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152485" y="352962"/>
              <a:ext cx="437861" cy="25391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rgbClr val="54585A"/>
                  </a:solidFill>
                  <a:latin typeface="Arial"/>
                </a:rPr>
                <a:t>2.65</a:t>
              </a:r>
              <a:endParaRPr lang="en-US" sz="1600" b="1" dirty="0">
                <a:solidFill>
                  <a:srgbClr val="54585A"/>
                </a:solidFill>
                <a:latin typeface="Arial"/>
              </a:endParaRPr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819293" y="1189170"/>
              <a:ext cx="437861" cy="25391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rgbClr val="000000"/>
                  </a:solidFill>
                  <a:latin typeface="Arial"/>
                </a:rPr>
                <a:t>1.51</a:t>
              </a:r>
              <a:endParaRPr lang="en-US" sz="1600" b="1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6" name="TextBox 45"/>
            <p:cNvSpPr txBox="1"/>
            <p:nvPr userDrawn="1"/>
          </p:nvSpPr>
          <p:spPr>
            <a:xfrm>
              <a:off x="819293" y="2379663"/>
              <a:ext cx="437861" cy="25391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rgbClr val="000000"/>
                  </a:solidFill>
                  <a:latin typeface="Arial"/>
                </a:rPr>
                <a:t>0.21</a:t>
              </a:r>
              <a:endParaRPr lang="en-US" sz="1600" b="1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7" name="TextBox 46"/>
            <p:cNvSpPr txBox="1"/>
            <p:nvPr userDrawn="1"/>
          </p:nvSpPr>
          <p:spPr>
            <a:xfrm>
              <a:off x="819293" y="3570280"/>
              <a:ext cx="437861" cy="25391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rgbClr val="000000"/>
                  </a:solidFill>
                  <a:latin typeface="Arial"/>
                </a:rPr>
                <a:t>1.09</a:t>
              </a:r>
              <a:endParaRPr lang="en-US" sz="1600" b="1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8" name="TextBox 47"/>
            <p:cNvSpPr txBox="1"/>
            <p:nvPr userDrawn="1"/>
          </p:nvSpPr>
          <p:spPr>
            <a:xfrm>
              <a:off x="8620966" y="352962"/>
              <a:ext cx="437861" cy="25391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rgbClr val="000000"/>
                  </a:solidFill>
                  <a:latin typeface="Arial"/>
                </a:rPr>
                <a:t>4.41</a:t>
              </a:r>
              <a:endParaRPr lang="en-US" sz="1600" b="1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9" name="TextBox 48"/>
            <p:cNvSpPr txBox="1"/>
            <p:nvPr userDrawn="1"/>
          </p:nvSpPr>
          <p:spPr>
            <a:xfrm>
              <a:off x="4303713" y="352962"/>
              <a:ext cx="437861" cy="25391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rgbClr val="000000"/>
                  </a:solidFill>
                  <a:latin typeface="Arial"/>
                </a:rPr>
                <a:t>0.29</a:t>
              </a:r>
              <a:endParaRPr lang="en-US" sz="1600" b="1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0" name="TextBox 49"/>
            <p:cNvSpPr txBox="1"/>
            <p:nvPr userDrawn="1"/>
          </p:nvSpPr>
          <p:spPr>
            <a:xfrm>
              <a:off x="6453188" y="352962"/>
              <a:ext cx="437861" cy="25391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rgbClr val="000000"/>
                  </a:solidFill>
                  <a:latin typeface="Arial"/>
                </a:rPr>
                <a:t>2.06</a:t>
              </a:r>
              <a:endParaRPr lang="en-US" sz="1600" b="1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1" name="TextBox 50"/>
            <p:cNvSpPr txBox="1"/>
            <p:nvPr userDrawn="1"/>
          </p:nvSpPr>
          <p:spPr>
            <a:xfrm>
              <a:off x="819293" y="4764613"/>
              <a:ext cx="437861" cy="25391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rgbClr val="000000"/>
                  </a:solidFill>
                  <a:latin typeface="Arial"/>
                </a:rPr>
                <a:t>2.39</a:t>
              </a:r>
              <a:endParaRPr lang="en-US" sz="1600" b="1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2" name="TextBox 51"/>
            <p:cNvSpPr txBox="1"/>
            <p:nvPr userDrawn="1"/>
          </p:nvSpPr>
          <p:spPr>
            <a:xfrm>
              <a:off x="2152485" y="352962"/>
              <a:ext cx="437861" cy="25391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rgbClr val="000000"/>
                  </a:solidFill>
                  <a:latin typeface="Arial"/>
                </a:rPr>
                <a:t>2.65</a:t>
              </a:r>
              <a:endParaRPr lang="en-US" sz="1600" b="1" dirty="0">
                <a:solidFill>
                  <a:srgbClr val="000000"/>
                </a:solidFill>
                <a:latin typeface="Arial"/>
              </a:endParaRPr>
            </a:p>
          </p:txBody>
        </p:sp>
        <p:cxnSp>
          <p:nvCxnSpPr>
            <p:cNvPr id="53" name="Straight Connector 52"/>
            <p:cNvCxnSpPr/>
            <p:nvPr userDrawn="1"/>
          </p:nvCxnSpPr>
          <p:spPr>
            <a:xfrm>
              <a:off x="2152650" y="0"/>
              <a:ext cx="0" cy="51435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 userDrawn="1"/>
          </p:nvCxnSpPr>
          <p:spPr>
            <a:xfrm>
              <a:off x="4303713" y="0"/>
              <a:ext cx="0" cy="51435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 userDrawn="1"/>
          </p:nvCxnSpPr>
          <p:spPr>
            <a:xfrm>
              <a:off x="6442733" y="0"/>
              <a:ext cx="0" cy="51435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 userDrawn="1"/>
          </p:nvCxnSpPr>
          <p:spPr>
            <a:xfrm>
              <a:off x="8600145" y="0"/>
              <a:ext cx="0" cy="51435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 userDrawn="1"/>
          </p:nvCxnSpPr>
          <p:spPr>
            <a:xfrm>
              <a:off x="0" y="1189170"/>
              <a:ext cx="9144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 userDrawn="1"/>
          </p:nvCxnSpPr>
          <p:spPr>
            <a:xfrm>
              <a:off x="0" y="2370270"/>
              <a:ext cx="9144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 userDrawn="1"/>
          </p:nvCxnSpPr>
          <p:spPr>
            <a:xfrm>
              <a:off x="0" y="3560895"/>
              <a:ext cx="9144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 userDrawn="1"/>
          </p:nvCxnSpPr>
          <p:spPr>
            <a:xfrm>
              <a:off x="0" y="4751520"/>
              <a:ext cx="9144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1" name="Picture 60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2413" y="1304385"/>
              <a:ext cx="1925537" cy="1886637"/>
            </a:xfrm>
            <a:prstGeom prst="rect">
              <a:avLst/>
            </a:prstGeom>
          </p:spPr>
        </p:pic>
        <p:sp>
          <p:nvSpPr>
            <p:cNvPr id="62" name="TextBox 61"/>
            <p:cNvSpPr txBox="1"/>
            <p:nvPr userDrawn="1"/>
          </p:nvSpPr>
          <p:spPr>
            <a:xfrm>
              <a:off x="4725620" y="1035550"/>
              <a:ext cx="4186145" cy="3608152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2133" b="1" dirty="0" smtClean="0">
                  <a:solidFill>
                    <a:srgbClr val="000000"/>
                  </a:solidFill>
                </a:rPr>
                <a:t>REPOSITION OR CREATE GUIDES ON GRID</a:t>
              </a:r>
            </a:p>
            <a:p>
              <a:r>
                <a:rPr lang="en-US" sz="2400" dirty="0" smtClean="0">
                  <a:solidFill>
                    <a:srgbClr val="000000"/>
                  </a:solidFill>
                </a:rPr>
                <a:t>If a guide is accidentally moved or you start with a blank document that does not have guides placed do the following:</a:t>
              </a:r>
            </a:p>
            <a:p>
              <a:pPr marL="457189" indent="-457189">
                <a:buFont typeface="+mj-lt"/>
                <a:buAutoNum type="arabicPeriod"/>
              </a:pPr>
              <a:r>
                <a:rPr lang="en-US" sz="2133" dirty="0" smtClean="0">
                  <a:solidFill>
                    <a:srgbClr val="000000"/>
                  </a:solidFill>
                </a:rPr>
                <a:t>Turn on Snap to Grid</a:t>
              </a:r>
            </a:p>
            <a:p>
              <a:pPr marL="457189" indent="-457189">
                <a:buFont typeface="+mj-lt"/>
                <a:buAutoNum type="arabicPeriod"/>
              </a:pPr>
              <a:r>
                <a:rPr lang="en-US" sz="2133" dirty="0" smtClean="0">
                  <a:solidFill>
                    <a:srgbClr val="000000"/>
                  </a:solidFill>
                </a:rPr>
                <a:t>Set grid settings to .042 inches</a:t>
              </a:r>
            </a:p>
            <a:p>
              <a:pPr marL="457189" indent="-457189">
                <a:buFont typeface="+mj-lt"/>
                <a:buAutoNum type="arabicPeriod"/>
              </a:pPr>
              <a:r>
                <a:rPr lang="en-US" sz="2133" dirty="0" smtClean="0">
                  <a:solidFill>
                    <a:srgbClr val="000000"/>
                  </a:solidFill>
                </a:rPr>
                <a:t>Turn on both Guide Settings</a:t>
              </a:r>
            </a:p>
            <a:p>
              <a:pPr marL="457189" indent="-457189">
                <a:buFont typeface="+mj-lt"/>
                <a:buAutoNum type="arabicPeriod"/>
              </a:pPr>
              <a:r>
                <a:rPr lang="en-US" sz="2133" dirty="0" smtClean="0">
                  <a:solidFill>
                    <a:srgbClr val="000000"/>
                  </a:solidFill>
                </a:rPr>
                <a:t>Use the lines and grey measurements on this slide to position guides</a:t>
              </a:r>
            </a:p>
            <a:p>
              <a:pPr marL="457189" indent="-457189">
                <a:buFont typeface="+mj-lt"/>
                <a:buAutoNum type="arabicPeriod"/>
              </a:pPr>
              <a:r>
                <a:rPr lang="en-US" sz="2133" dirty="0" smtClean="0">
                  <a:solidFill>
                    <a:srgbClr val="000000"/>
                  </a:solidFill>
                </a:rPr>
                <a:t>To move guides, click on guide outside of slide in grey area and drag to position.</a:t>
              </a:r>
            </a:p>
            <a:p>
              <a:pPr marL="457189" indent="-457189">
                <a:buFont typeface="+mj-lt"/>
                <a:buAutoNum type="arabicPeriod"/>
              </a:pPr>
              <a:r>
                <a:rPr lang="en-US" sz="2133" dirty="0" smtClean="0">
                  <a:solidFill>
                    <a:srgbClr val="000000"/>
                  </a:solidFill>
                </a:rPr>
                <a:t>To add new guides, click on a guide outside of slide in grey area while holding CTRL and drag </a:t>
              </a:r>
              <a:br>
                <a:rPr lang="en-US" sz="2133" dirty="0" smtClean="0">
                  <a:solidFill>
                    <a:srgbClr val="000000"/>
                  </a:solidFill>
                </a:rPr>
              </a:br>
              <a:r>
                <a:rPr lang="en-US" sz="2133" dirty="0" smtClean="0">
                  <a:solidFill>
                    <a:srgbClr val="000000"/>
                  </a:solidFill>
                </a:rPr>
                <a:t>to position </a:t>
              </a:r>
            </a:p>
          </p:txBody>
        </p:sp>
        <p:pic>
          <p:nvPicPr>
            <p:cNvPr id="63" name="Picture 62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7835" y="3307251"/>
              <a:ext cx="2468680" cy="1595861"/>
            </a:xfrm>
            <a:prstGeom prst="rect">
              <a:avLst/>
            </a:prstGeom>
            <a:ln w="76200">
              <a:solidFill>
                <a:schemeClr val="accent2"/>
              </a:solidFill>
              <a:miter lim="800000"/>
            </a:ln>
          </p:spPr>
        </p:pic>
        <p:sp>
          <p:nvSpPr>
            <p:cNvPr id="64" name="Rectangle 63"/>
            <p:cNvSpPr/>
            <p:nvPr userDrawn="1"/>
          </p:nvSpPr>
          <p:spPr>
            <a:xfrm>
              <a:off x="3112610" y="3416660"/>
              <a:ext cx="576075" cy="512967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9275761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 Footer-FOR REFERENC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6"/>
          <p:cNvSpPr>
            <a:spLocks noEditPoints="1"/>
          </p:cNvSpPr>
          <p:nvPr userDrawn="1"/>
        </p:nvSpPr>
        <p:spPr bwMode="auto">
          <a:xfrm>
            <a:off x="11559661" y="6450541"/>
            <a:ext cx="548640" cy="304800"/>
          </a:xfrm>
          <a:custGeom>
            <a:avLst/>
            <a:gdLst>
              <a:gd name="T0" fmla="*/ 693 w 1044"/>
              <a:gd name="T1" fmla="*/ 280 h 576"/>
              <a:gd name="T2" fmla="*/ 693 w 1044"/>
              <a:gd name="T3" fmla="*/ 280 h 576"/>
              <a:gd name="T4" fmla="*/ 413 w 1044"/>
              <a:gd name="T5" fmla="*/ 561 h 576"/>
              <a:gd name="T6" fmla="*/ 347 w 1044"/>
              <a:gd name="T7" fmla="*/ 561 h 576"/>
              <a:gd name="T8" fmla="*/ 347 w 1044"/>
              <a:gd name="T9" fmla="*/ 455 h 576"/>
              <a:gd name="T10" fmla="*/ 413 w 1044"/>
              <a:gd name="T11" fmla="*/ 455 h 576"/>
              <a:gd name="T12" fmla="*/ 588 w 1044"/>
              <a:gd name="T13" fmla="*/ 280 h 576"/>
              <a:gd name="T14" fmla="*/ 413 w 1044"/>
              <a:gd name="T15" fmla="*/ 105 h 576"/>
              <a:gd name="T16" fmla="*/ 347 w 1044"/>
              <a:gd name="T17" fmla="*/ 105 h 576"/>
              <a:gd name="T18" fmla="*/ 347 w 1044"/>
              <a:gd name="T19" fmla="*/ 0 h 576"/>
              <a:gd name="T20" fmla="*/ 413 w 1044"/>
              <a:gd name="T21" fmla="*/ 0 h 576"/>
              <a:gd name="T22" fmla="*/ 693 w 1044"/>
              <a:gd name="T23" fmla="*/ 280 h 576"/>
              <a:gd name="T24" fmla="*/ 693 w 1044"/>
              <a:gd name="T25" fmla="*/ 280 h 576"/>
              <a:gd name="T26" fmla="*/ 693 w 1044"/>
              <a:gd name="T27" fmla="*/ 280 h 576"/>
              <a:gd name="T28" fmla="*/ 693 w 1044"/>
              <a:gd name="T29" fmla="*/ 280 h 576"/>
              <a:gd name="T30" fmla="*/ 693 w 1044"/>
              <a:gd name="T31" fmla="*/ 101 h 576"/>
              <a:gd name="T32" fmla="*/ 820 w 1044"/>
              <a:gd name="T33" fmla="*/ 101 h 576"/>
              <a:gd name="T34" fmla="*/ 902 w 1044"/>
              <a:gd name="T35" fmla="*/ 127 h 576"/>
              <a:gd name="T36" fmla="*/ 928 w 1044"/>
              <a:gd name="T37" fmla="*/ 191 h 576"/>
              <a:gd name="T38" fmla="*/ 825 w 1044"/>
              <a:gd name="T39" fmla="*/ 281 h 576"/>
              <a:gd name="T40" fmla="*/ 793 w 1044"/>
              <a:gd name="T41" fmla="*/ 281 h 576"/>
              <a:gd name="T42" fmla="*/ 756 w 1044"/>
              <a:gd name="T43" fmla="*/ 361 h 576"/>
              <a:gd name="T44" fmla="*/ 963 w 1044"/>
              <a:gd name="T45" fmla="*/ 576 h 576"/>
              <a:gd name="T46" fmla="*/ 1044 w 1044"/>
              <a:gd name="T47" fmla="*/ 508 h 576"/>
              <a:gd name="T48" fmla="*/ 897 w 1044"/>
              <a:gd name="T49" fmla="*/ 360 h 576"/>
              <a:gd name="T50" fmla="*/ 1033 w 1044"/>
              <a:gd name="T51" fmla="*/ 193 h 576"/>
              <a:gd name="T52" fmla="*/ 975 w 1044"/>
              <a:gd name="T53" fmla="*/ 50 h 576"/>
              <a:gd name="T54" fmla="*/ 812 w 1044"/>
              <a:gd name="T55" fmla="*/ 0 h 576"/>
              <a:gd name="T56" fmla="*/ 693 w 1044"/>
              <a:gd name="T57" fmla="*/ 0 h 576"/>
              <a:gd name="T58" fmla="*/ 693 w 1044"/>
              <a:gd name="T59" fmla="*/ 101 h 576"/>
              <a:gd name="T60" fmla="*/ 350 w 1044"/>
              <a:gd name="T61" fmla="*/ 224 h 576"/>
              <a:gd name="T62" fmla="*/ 114 w 1044"/>
              <a:gd name="T63" fmla="*/ 224 h 576"/>
              <a:gd name="T64" fmla="*/ 114 w 1044"/>
              <a:gd name="T65" fmla="*/ 0 h 576"/>
              <a:gd name="T66" fmla="*/ 0 w 1044"/>
              <a:gd name="T67" fmla="*/ 0 h 576"/>
              <a:gd name="T68" fmla="*/ 0 w 1044"/>
              <a:gd name="T69" fmla="*/ 561 h 576"/>
              <a:gd name="T70" fmla="*/ 114 w 1044"/>
              <a:gd name="T71" fmla="*/ 561 h 576"/>
              <a:gd name="T72" fmla="*/ 114 w 1044"/>
              <a:gd name="T73" fmla="*/ 336 h 576"/>
              <a:gd name="T74" fmla="*/ 350 w 1044"/>
              <a:gd name="T75" fmla="*/ 336 h 576"/>
              <a:gd name="T76" fmla="*/ 350 w 1044"/>
              <a:gd name="T77" fmla="*/ 224 h 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044" h="576">
                <a:moveTo>
                  <a:pt x="693" y="280"/>
                </a:moveTo>
                <a:cubicBezTo>
                  <a:pt x="693" y="280"/>
                  <a:pt x="693" y="280"/>
                  <a:pt x="693" y="280"/>
                </a:cubicBezTo>
                <a:cubicBezTo>
                  <a:pt x="693" y="442"/>
                  <a:pt x="575" y="561"/>
                  <a:pt x="413" y="561"/>
                </a:cubicBezTo>
                <a:cubicBezTo>
                  <a:pt x="347" y="561"/>
                  <a:pt x="347" y="561"/>
                  <a:pt x="347" y="561"/>
                </a:cubicBezTo>
                <a:cubicBezTo>
                  <a:pt x="347" y="455"/>
                  <a:pt x="347" y="455"/>
                  <a:pt x="347" y="455"/>
                </a:cubicBezTo>
                <a:cubicBezTo>
                  <a:pt x="413" y="455"/>
                  <a:pt x="413" y="455"/>
                  <a:pt x="413" y="455"/>
                </a:cubicBezTo>
                <a:cubicBezTo>
                  <a:pt x="516" y="455"/>
                  <a:pt x="588" y="383"/>
                  <a:pt x="588" y="280"/>
                </a:cubicBezTo>
                <a:cubicBezTo>
                  <a:pt x="588" y="177"/>
                  <a:pt x="516" y="105"/>
                  <a:pt x="413" y="105"/>
                </a:cubicBezTo>
                <a:cubicBezTo>
                  <a:pt x="347" y="105"/>
                  <a:pt x="347" y="105"/>
                  <a:pt x="347" y="105"/>
                </a:cubicBezTo>
                <a:cubicBezTo>
                  <a:pt x="347" y="0"/>
                  <a:pt x="347" y="0"/>
                  <a:pt x="347" y="0"/>
                </a:cubicBezTo>
                <a:cubicBezTo>
                  <a:pt x="413" y="0"/>
                  <a:pt x="413" y="0"/>
                  <a:pt x="413" y="0"/>
                </a:cubicBezTo>
                <a:cubicBezTo>
                  <a:pt x="575" y="0"/>
                  <a:pt x="693" y="118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lose/>
                <a:moveTo>
                  <a:pt x="693" y="101"/>
                </a:moveTo>
                <a:cubicBezTo>
                  <a:pt x="820" y="101"/>
                  <a:pt x="820" y="101"/>
                  <a:pt x="820" y="101"/>
                </a:cubicBezTo>
                <a:cubicBezTo>
                  <a:pt x="858" y="101"/>
                  <a:pt x="884" y="109"/>
                  <a:pt x="902" y="127"/>
                </a:cubicBezTo>
                <a:cubicBezTo>
                  <a:pt x="919" y="144"/>
                  <a:pt x="928" y="166"/>
                  <a:pt x="928" y="191"/>
                </a:cubicBezTo>
                <a:cubicBezTo>
                  <a:pt x="928" y="247"/>
                  <a:pt x="879" y="281"/>
                  <a:pt x="825" y="281"/>
                </a:cubicBezTo>
                <a:cubicBezTo>
                  <a:pt x="793" y="281"/>
                  <a:pt x="793" y="281"/>
                  <a:pt x="793" y="281"/>
                </a:cubicBezTo>
                <a:cubicBezTo>
                  <a:pt x="756" y="361"/>
                  <a:pt x="756" y="361"/>
                  <a:pt x="756" y="361"/>
                </a:cubicBezTo>
                <a:cubicBezTo>
                  <a:pt x="963" y="576"/>
                  <a:pt x="963" y="576"/>
                  <a:pt x="963" y="576"/>
                </a:cubicBezTo>
                <a:cubicBezTo>
                  <a:pt x="1044" y="508"/>
                  <a:pt x="1044" y="508"/>
                  <a:pt x="1044" y="508"/>
                </a:cubicBezTo>
                <a:cubicBezTo>
                  <a:pt x="897" y="360"/>
                  <a:pt x="897" y="360"/>
                  <a:pt x="897" y="360"/>
                </a:cubicBezTo>
                <a:cubicBezTo>
                  <a:pt x="978" y="345"/>
                  <a:pt x="1033" y="271"/>
                  <a:pt x="1033" y="193"/>
                </a:cubicBezTo>
                <a:cubicBezTo>
                  <a:pt x="1033" y="135"/>
                  <a:pt x="1017" y="90"/>
                  <a:pt x="975" y="50"/>
                </a:cubicBezTo>
                <a:cubicBezTo>
                  <a:pt x="932" y="10"/>
                  <a:pt x="884" y="0"/>
                  <a:pt x="812" y="0"/>
                </a:cubicBezTo>
                <a:cubicBezTo>
                  <a:pt x="693" y="0"/>
                  <a:pt x="693" y="0"/>
                  <a:pt x="693" y="0"/>
                </a:cubicBezTo>
                <a:lnTo>
                  <a:pt x="693" y="101"/>
                </a:lnTo>
                <a:close/>
                <a:moveTo>
                  <a:pt x="350" y="224"/>
                </a:moveTo>
                <a:cubicBezTo>
                  <a:pt x="114" y="224"/>
                  <a:pt x="114" y="224"/>
                  <a:pt x="114" y="224"/>
                </a:cubicBezTo>
                <a:cubicBezTo>
                  <a:pt x="114" y="0"/>
                  <a:pt x="114" y="0"/>
                  <a:pt x="11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61"/>
                  <a:pt x="0" y="561"/>
                  <a:pt x="0" y="561"/>
                </a:cubicBezTo>
                <a:cubicBezTo>
                  <a:pt x="114" y="561"/>
                  <a:pt x="114" y="561"/>
                  <a:pt x="114" y="561"/>
                </a:cubicBezTo>
                <a:cubicBezTo>
                  <a:pt x="114" y="336"/>
                  <a:pt x="114" y="336"/>
                  <a:pt x="114" y="336"/>
                </a:cubicBezTo>
                <a:cubicBezTo>
                  <a:pt x="350" y="336"/>
                  <a:pt x="350" y="336"/>
                  <a:pt x="350" y="336"/>
                </a:cubicBezTo>
                <a:lnTo>
                  <a:pt x="350" y="22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86503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no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53"/>
          <p:cNvSpPr>
            <a:spLocks noGrp="1"/>
          </p:cNvSpPr>
          <p:nvPr>
            <p:ph type="pic" sz="quarter" idx="13" hasCustomPrompt="1"/>
          </p:nvPr>
        </p:nvSpPr>
        <p:spPr>
          <a:xfrm>
            <a:off x="8604251" y="3172886"/>
            <a:ext cx="2868083" cy="3174999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20" hasCustomPrompt="1"/>
          </p:nvPr>
        </p:nvSpPr>
        <p:spPr>
          <a:xfrm>
            <a:off x="2870201" y="1"/>
            <a:ext cx="5726641" cy="317288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None/>
              <a:tabLst/>
              <a:defRPr/>
            </a:lvl1pPr>
          </a:lstStyle>
          <a:p>
            <a:r>
              <a:rPr lang="en-US" dirty="0" smtClean="0"/>
              <a:t>Picture or Color Block</a:t>
            </a:r>
          </a:p>
        </p:txBody>
      </p:sp>
      <p:sp>
        <p:nvSpPr>
          <p:cNvPr id="24" name="Picture Placeholder 4"/>
          <p:cNvSpPr>
            <a:spLocks noGrp="1"/>
          </p:cNvSpPr>
          <p:nvPr>
            <p:ph type="pic" sz="quarter" idx="22" hasCustomPrompt="1"/>
          </p:nvPr>
        </p:nvSpPr>
        <p:spPr>
          <a:xfrm>
            <a:off x="11472333" y="1"/>
            <a:ext cx="719667" cy="6347884"/>
          </a:xfrm>
          <a:prstGeom prst="rect">
            <a:avLst/>
          </a:prstGeom>
          <a:solidFill>
            <a:schemeClr val="accent1"/>
          </a:solidFill>
        </p:spPr>
        <p:txBody>
          <a:bodyPr vert="vert">
            <a:normAutofit/>
          </a:bodyPr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None/>
              <a:tabLst/>
              <a:defRPr sz="1867"/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281" y="-1"/>
            <a:ext cx="2870201" cy="6858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5738284" y="6347885"/>
            <a:ext cx="2858557" cy="5101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23" hasCustomPrompt="1"/>
          </p:nvPr>
        </p:nvSpPr>
        <p:spPr>
          <a:xfrm>
            <a:off x="2870201" y="6347883"/>
            <a:ext cx="2868084" cy="51490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None/>
              <a:tabLst/>
              <a:defRPr/>
            </a:lvl1pPr>
          </a:lstStyle>
          <a:p>
            <a:r>
              <a:rPr lang="en-US" dirty="0" smtClean="0"/>
              <a:t>Picture or Color Block</a:t>
            </a:r>
          </a:p>
        </p:txBody>
      </p:sp>
      <p:sp>
        <p:nvSpPr>
          <p:cNvPr id="16" name="Freeform 6"/>
          <p:cNvSpPr>
            <a:spLocks noChangeAspect="1" noEditPoints="1"/>
          </p:cNvSpPr>
          <p:nvPr userDrawn="1"/>
        </p:nvSpPr>
        <p:spPr bwMode="auto">
          <a:xfrm>
            <a:off x="7222547" y="3869341"/>
            <a:ext cx="721947" cy="398447"/>
          </a:xfrm>
          <a:custGeom>
            <a:avLst/>
            <a:gdLst>
              <a:gd name="T0" fmla="*/ 693 w 1044"/>
              <a:gd name="T1" fmla="*/ 280 h 576"/>
              <a:gd name="T2" fmla="*/ 693 w 1044"/>
              <a:gd name="T3" fmla="*/ 280 h 576"/>
              <a:gd name="T4" fmla="*/ 413 w 1044"/>
              <a:gd name="T5" fmla="*/ 561 h 576"/>
              <a:gd name="T6" fmla="*/ 347 w 1044"/>
              <a:gd name="T7" fmla="*/ 561 h 576"/>
              <a:gd name="T8" fmla="*/ 347 w 1044"/>
              <a:gd name="T9" fmla="*/ 455 h 576"/>
              <a:gd name="T10" fmla="*/ 413 w 1044"/>
              <a:gd name="T11" fmla="*/ 455 h 576"/>
              <a:gd name="T12" fmla="*/ 588 w 1044"/>
              <a:gd name="T13" fmla="*/ 280 h 576"/>
              <a:gd name="T14" fmla="*/ 413 w 1044"/>
              <a:gd name="T15" fmla="*/ 105 h 576"/>
              <a:gd name="T16" fmla="*/ 347 w 1044"/>
              <a:gd name="T17" fmla="*/ 105 h 576"/>
              <a:gd name="T18" fmla="*/ 347 w 1044"/>
              <a:gd name="T19" fmla="*/ 0 h 576"/>
              <a:gd name="T20" fmla="*/ 413 w 1044"/>
              <a:gd name="T21" fmla="*/ 0 h 576"/>
              <a:gd name="T22" fmla="*/ 693 w 1044"/>
              <a:gd name="T23" fmla="*/ 280 h 576"/>
              <a:gd name="T24" fmla="*/ 693 w 1044"/>
              <a:gd name="T25" fmla="*/ 280 h 576"/>
              <a:gd name="T26" fmla="*/ 693 w 1044"/>
              <a:gd name="T27" fmla="*/ 280 h 576"/>
              <a:gd name="T28" fmla="*/ 693 w 1044"/>
              <a:gd name="T29" fmla="*/ 280 h 576"/>
              <a:gd name="T30" fmla="*/ 693 w 1044"/>
              <a:gd name="T31" fmla="*/ 101 h 576"/>
              <a:gd name="T32" fmla="*/ 820 w 1044"/>
              <a:gd name="T33" fmla="*/ 101 h 576"/>
              <a:gd name="T34" fmla="*/ 902 w 1044"/>
              <a:gd name="T35" fmla="*/ 127 h 576"/>
              <a:gd name="T36" fmla="*/ 928 w 1044"/>
              <a:gd name="T37" fmla="*/ 191 h 576"/>
              <a:gd name="T38" fmla="*/ 825 w 1044"/>
              <a:gd name="T39" fmla="*/ 281 h 576"/>
              <a:gd name="T40" fmla="*/ 793 w 1044"/>
              <a:gd name="T41" fmla="*/ 281 h 576"/>
              <a:gd name="T42" fmla="*/ 756 w 1044"/>
              <a:gd name="T43" fmla="*/ 361 h 576"/>
              <a:gd name="T44" fmla="*/ 963 w 1044"/>
              <a:gd name="T45" fmla="*/ 576 h 576"/>
              <a:gd name="T46" fmla="*/ 1044 w 1044"/>
              <a:gd name="T47" fmla="*/ 508 h 576"/>
              <a:gd name="T48" fmla="*/ 897 w 1044"/>
              <a:gd name="T49" fmla="*/ 360 h 576"/>
              <a:gd name="T50" fmla="*/ 1033 w 1044"/>
              <a:gd name="T51" fmla="*/ 193 h 576"/>
              <a:gd name="T52" fmla="*/ 975 w 1044"/>
              <a:gd name="T53" fmla="*/ 50 h 576"/>
              <a:gd name="T54" fmla="*/ 812 w 1044"/>
              <a:gd name="T55" fmla="*/ 0 h 576"/>
              <a:gd name="T56" fmla="*/ 693 w 1044"/>
              <a:gd name="T57" fmla="*/ 0 h 576"/>
              <a:gd name="T58" fmla="*/ 693 w 1044"/>
              <a:gd name="T59" fmla="*/ 101 h 576"/>
              <a:gd name="T60" fmla="*/ 350 w 1044"/>
              <a:gd name="T61" fmla="*/ 224 h 576"/>
              <a:gd name="T62" fmla="*/ 114 w 1044"/>
              <a:gd name="T63" fmla="*/ 224 h 576"/>
              <a:gd name="T64" fmla="*/ 114 w 1044"/>
              <a:gd name="T65" fmla="*/ 0 h 576"/>
              <a:gd name="T66" fmla="*/ 0 w 1044"/>
              <a:gd name="T67" fmla="*/ 0 h 576"/>
              <a:gd name="T68" fmla="*/ 0 w 1044"/>
              <a:gd name="T69" fmla="*/ 561 h 576"/>
              <a:gd name="T70" fmla="*/ 114 w 1044"/>
              <a:gd name="T71" fmla="*/ 561 h 576"/>
              <a:gd name="T72" fmla="*/ 114 w 1044"/>
              <a:gd name="T73" fmla="*/ 336 h 576"/>
              <a:gd name="T74" fmla="*/ 350 w 1044"/>
              <a:gd name="T75" fmla="*/ 336 h 576"/>
              <a:gd name="T76" fmla="*/ 350 w 1044"/>
              <a:gd name="T77" fmla="*/ 224 h 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044" h="576">
                <a:moveTo>
                  <a:pt x="693" y="280"/>
                </a:moveTo>
                <a:cubicBezTo>
                  <a:pt x="693" y="280"/>
                  <a:pt x="693" y="280"/>
                  <a:pt x="693" y="280"/>
                </a:cubicBezTo>
                <a:cubicBezTo>
                  <a:pt x="693" y="442"/>
                  <a:pt x="575" y="561"/>
                  <a:pt x="413" y="561"/>
                </a:cubicBezTo>
                <a:cubicBezTo>
                  <a:pt x="347" y="561"/>
                  <a:pt x="347" y="561"/>
                  <a:pt x="347" y="561"/>
                </a:cubicBezTo>
                <a:cubicBezTo>
                  <a:pt x="347" y="455"/>
                  <a:pt x="347" y="455"/>
                  <a:pt x="347" y="455"/>
                </a:cubicBezTo>
                <a:cubicBezTo>
                  <a:pt x="413" y="455"/>
                  <a:pt x="413" y="455"/>
                  <a:pt x="413" y="455"/>
                </a:cubicBezTo>
                <a:cubicBezTo>
                  <a:pt x="516" y="455"/>
                  <a:pt x="588" y="383"/>
                  <a:pt x="588" y="280"/>
                </a:cubicBezTo>
                <a:cubicBezTo>
                  <a:pt x="588" y="177"/>
                  <a:pt x="516" y="105"/>
                  <a:pt x="413" y="105"/>
                </a:cubicBezTo>
                <a:cubicBezTo>
                  <a:pt x="347" y="105"/>
                  <a:pt x="347" y="105"/>
                  <a:pt x="347" y="105"/>
                </a:cubicBezTo>
                <a:cubicBezTo>
                  <a:pt x="347" y="0"/>
                  <a:pt x="347" y="0"/>
                  <a:pt x="347" y="0"/>
                </a:cubicBezTo>
                <a:cubicBezTo>
                  <a:pt x="413" y="0"/>
                  <a:pt x="413" y="0"/>
                  <a:pt x="413" y="0"/>
                </a:cubicBezTo>
                <a:cubicBezTo>
                  <a:pt x="575" y="0"/>
                  <a:pt x="693" y="118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lose/>
                <a:moveTo>
                  <a:pt x="693" y="101"/>
                </a:moveTo>
                <a:cubicBezTo>
                  <a:pt x="820" y="101"/>
                  <a:pt x="820" y="101"/>
                  <a:pt x="820" y="101"/>
                </a:cubicBezTo>
                <a:cubicBezTo>
                  <a:pt x="858" y="101"/>
                  <a:pt x="884" y="109"/>
                  <a:pt x="902" y="127"/>
                </a:cubicBezTo>
                <a:cubicBezTo>
                  <a:pt x="919" y="144"/>
                  <a:pt x="928" y="166"/>
                  <a:pt x="928" y="191"/>
                </a:cubicBezTo>
                <a:cubicBezTo>
                  <a:pt x="928" y="247"/>
                  <a:pt x="879" y="281"/>
                  <a:pt x="825" y="281"/>
                </a:cubicBezTo>
                <a:cubicBezTo>
                  <a:pt x="793" y="281"/>
                  <a:pt x="793" y="281"/>
                  <a:pt x="793" y="281"/>
                </a:cubicBezTo>
                <a:cubicBezTo>
                  <a:pt x="756" y="361"/>
                  <a:pt x="756" y="361"/>
                  <a:pt x="756" y="361"/>
                </a:cubicBezTo>
                <a:cubicBezTo>
                  <a:pt x="963" y="576"/>
                  <a:pt x="963" y="576"/>
                  <a:pt x="963" y="576"/>
                </a:cubicBezTo>
                <a:cubicBezTo>
                  <a:pt x="1044" y="508"/>
                  <a:pt x="1044" y="508"/>
                  <a:pt x="1044" y="508"/>
                </a:cubicBezTo>
                <a:cubicBezTo>
                  <a:pt x="897" y="360"/>
                  <a:pt x="897" y="360"/>
                  <a:pt x="897" y="360"/>
                </a:cubicBezTo>
                <a:cubicBezTo>
                  <a:pt x="978" y="345"/>
                  <a:pt x="1033" y="271"/>
                  <a:pt x="1033" y="193"/>
                </a:cubicBezTo>
                <a:cubicBezTo>
                  <a:pt x="1033" y="135"/>
                  <a:pt x="1017" y="90"/>
                  <a:pt x="975" y="50"/>
                </a:cubicBezTo>
                <a:cubicBezTo>
                  <a:pt x="932" y="10"/>
                  <a:pt x="884" y="0"/>
                  <a:pt x="812" y="0"/>
                </a:cubicBezTo>
                <a:cubicBezTo>
                  <a:pt x="693" y="0"/>
                  <a:pt x="693" y="0"/>
                  <a:pt x="693" y="0"/>
                </a:cubicBezTo>
                <a:lnTo>
                  <a:pt x="693" y="101"/>
                </a:lnTo>
                <a:close/>
                <a:moveTo>
                  <a:pt x="350" y="224"/>
                </a:moveTo>
                <a:cubicBezTo>
                  <a:pt x="114" y="224"/>
                  <a:pt x="114" y="224"/>
                  <a:pt x="114" y="224"/>
                </a:cubicBezTo>
                <a:cubicBezTo>
                  <a:pt x="114" y="0"/>
                  <a:pt x="114" y="0"/>
                  <a:pt x="11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61"/>
                  <a:pt x="0" y="561"/>
                  <a:pt x="0" y="561"/>
                </a:cubicBezTo>
                <a:cubicBezTo>
                  <a:pt x="114" y="561"/>
                  <a:pt x="114" y="561"/>
                  <a:pt x="114" y="561"/>
                </a:cubicBezTo>
                <a:cubicBezTo>
                  <a:pt x="114" y="336"/>
                  <a:pt x="114" y="336"/>
                  <a:pt x="114" y="336"/>
                </a:cubicBezTo>
                <a:cubicBezTo>
                  <a:pt x="350" y="336"/>
                  <a:pt x="350" y="336"/>
                  <a:pt x="350" y="336"/>
                </a:cubicBezTo>
                <a:lnTo>
                  <a:pt x="350" y="22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9629260" y="6601477"/>
            <a:ext cx="2540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n-US" sz="1200" baseline="30000" dirty="0" smtClean="0">
                <a:solidFill>
                  <a:srgbClr val="54585A">
                    <a:lumMod val="60000"/>
                    <a:lumOff val="40000"/>
                  </a:srgbClr>
                </a:solidFill>
                <a:latin typeface="Arial"/>
              </a:rPr>
              <a:t>© 2016 HDR, Inc.,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55420361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53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-2"/>
            <a:ext cx="11472333" cy="6858001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668095" y="5357035"/>
            <a:ext cx="10804240" cy="943848"/>
          </a:xfrm>
          <a:prstGeom prst="rect">
            <a:avLst/>
          </a:prstGeom>
        </p:spPr>
        <p:txBody>
          <a:bodyPr lIns="228600" rIns="228600">
            <a:noAutofit/>
          </a:bodyPr>
          <a:lstStyle>
            <a:lvl1pPr marL="0" indent="0" algn="l" defTabSz="1219170" rtl="0" eaLnBrk="1" latinLnBrk="0" hangingPunct="1">
              <a:lnSpc>
                <a:spcPts val="3200"/>
              </a:lnSpc>
              <a:spcBef>
                <a:spcPts val="0"/>
              </a:spcBef>
              <a:buNone/>
              <a:defRPr lang="en-US" sz="3200" b="1" kern="1200" baseline="0" dirty="0" smtClean="0">
                <a:solidFill>
                  <a:srgbClr val="FFFFFF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Sub Click Here To Edit Title</a:t>
            </a:r>
          </a:p>
        </p:txBody>
      </p:sp>
      <p:sp>
        <p:nvSpPr>
          <p:cNvPr id="22" name="Title 3"/>
          <p:cNvSpPr>
            <a:spLocks noGrp="1"/>
          </p:cNvSpPr>
          <p:nvPr>
            <p:ph type="title" hasCustomPrompt="1"/>
          </p:nvPr>
        </p:nvSpPr>
        <p:spPr>
          <a:xfrm>
            <a:off x="668095" y="3941068"/>
            <a:ext cx="10804240" cy="1478593"/>
          </a:xfrm>
        </p:spPr>
        <p:txBody>
          <a:bodyPr>
            <a:noAutofit/>
          </a:bodyPr>
          <a:lstStyle>
            <a:lvl1pPr>
              <a:lnSpc>
                <a:spcPts val="4267"/>
              </a:lnSpc>
              <a:defRPr sz="4267" baseline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Cover title click here</a:t>
            </a:r>
            <a:endParaRPr lang="en-US" dirty="0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21" hasCustomPrompt="1"/>
          </p:nvPr>
        </p:nvSpPr>
        <p:spPr>
          <a:xfrm>
            <a:off x="11472333" y="1"/>
            <a:ext cx="719667" cy="3172884"/>
          </a:xfrm>
          <a:prstGeom prst="rect">
            <a:avLst/>
          </a:prstGeom>
          <a:solidFill>
            <a:schemeClr val="accent1"/>
          </a:solidFill>
        </p:spPr>
        <p:txBody>
          <a:bodyPr vert="vert">
            <a:normAutofit/>
          </a:bodyPr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None/>
              <a:tabLst/>
              <a:defRPr sz="1867"/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22" hasCustomPrompt="1"/>
          </p:nvPr>
        </p:nvSpPr>
        <p:spPr>
          <a:xfrm>
            <a:off x="11472333" y="3172886"/>
            <a:ext cx="719667" cy="3685113"/>
          </a:xfrm>
          <a:prstGeom prst="rect">
            <a:avLst/>
          </a:prstGeom>
          <a:solidFill>
            <a:schemeClr val="accent1"/>
          </a:solidFill>
        </p:spPr>
        <p:txBody>
          <a:bodyPr vert="vert">
            <a:normAutofit/>
          </a:bodyPr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None/>
              <a:tabLst/>
              <a:defRPr sz="1867"/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083044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53"/>
          <p:cNvSpPr>
            <a:spLocks noGrp="1"/>
          </p:cNvSpPr>
          <p:nvPr>
            <p:ph type="pic" sz="quarter" idx="12" hasCustomPrompt="1"/>
          </p:nvPr>
        </p:nvSpPr>
        <p:spPr>
          <a:xfrm>
            <a:off x="-1" y="0"/>
            <a:ext cx="5738285" cy="6858000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  <p:sp>
        <p:nvSpPr>
          <p:cNvPr id="46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150810" y="1205773"/>
            <a:ext cx="1481889" cy="1025921"/>
          </a:xfrm>
          <a:prstGeom prst="rect">
            <a:avLst/>
          </a:prstGeom>
        </p:spPr>
        <p:txBody>
          <a:bodyPr/>
          <a:lstStyle>
            <a:lvl1pPr marL="0" indent="0">
              <a:buFont typeface="Arial" pitchFamily="34" charset="0"/>
              <a:buNone/>
              <a:defRPr sz="5867" b="1" spc="0">
                <a:ln>
                  <a:solidFill>
                    <a:schemeClr val="tx1"/>
                  </a:solidFill>
                </a:ln>
                <a:noFill/>
                <a:latin typeface="+mj-lt"/>
              </a:defRPr>
            </a:lvl1pPr>
            <a:lvl2pPr>
              <a:defRPr>
                <a:ln>
                  <a:solidFill>
                    <a:schemeClr val="accent1"/>
                  </a:solidFill>
                </a:ln>
                <a:noFill/>
              </a:defRPr>
            </a:lvl2pPr>
            <a:lvl3pPr>
              <a:defRPr>
                <a:ln>
                  <a:solidFill>
                    <a:schemeClr val="accent1"/>
                  </a:solidFill>
                </a:ln>
                <a:noFill/>
              </a:defRPr>
            </a:lvl3pPr>
            <a:lvl4pPr>
              <a:defRPr>
                <a:ln>
                  <a:solidFill>
                    <a:schemeClr val="accent1"/>
                  </a:solidFill>
                </a:ln>
                <a:noFill/>
              </a:defRPr>
            </a:lvl4pPr>
            <a:lvl5pPr>
              <a:defRPr>
                <a:ln>
                  <a:solidFill>
                    <a:schemeClr val="accent1"/>
                  </a:solidFill>
                </a:ln>
                <a:noFill/>
              </a:defRPr>
            </a:lvl5pPr>
          </a:lstStyle>
          <a:p>
            <a:pPr lvl="0"/>
            <a:r>
              <a:rPr lang="en-US" dirty="0" smtClean="0"/>
              <a:t>01</a:t>
            </a:r>
          </a:p>
        </p:txBody>
      </p:sp>
      <p:sp>
        <p:nvSpPr>
          <p:cNvPr id="47" name="Text Placeholder 12"/>
          <p:cNvSpPr>
            <a:spLocks noGrp="1"/>
          </p:cNvSpPr>
          <p:nvPr>
            <p:ph type="body" sz="quarter" idx="24" hasCustomPrompt="1"/>
          </p:nvPr>
        </p:nvSpPr>
        <p:spPr>
          <a:xfrm>
            <a:off x="7239200" y="1332302"/>
            <a:ext cx="4952800" cy="772861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ts val="2533"/>
              </a:lnSpc>
              <a:spcBef>
                <a:spcPts val="0"/>
              </a:spcBef>
              <a:buNone/>
              <a:defRPr b="1" spc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Section </a:t>
            </a:r>
          </a:p>
          <a:p>
            <a:pPr lvl="0"/>
            <a:r>
              <a:rPr lang="en-US" dirty="0" smtClean="0"/>
              <a:t>Header</a:t>
            </a:r>
          </a:p>
        </p:txBody>
      </p:sp>
      <p:sp>
        <p:nvSpPr>
          <p:cNvPr id="48" name="Text Placeholder 4"/>
          <p:cNvSpPr>
            <a:spLocks noGrp="1"/>
          </p:cNvSpPr>
          <p:nvPr>
            <p:ph type="body" sz="quarter" idx="25" hasCustomPrompt="1"/>
          </p:nvPr>
        </p:nvSpPr>
        <p:spPr>
          <a:xfrm>
            <a:off x="6150810" y="2325114"/>
            <a:ext cx="1481889" cy="1025921"/>
          </a:xfrm>
          <a:prstGeom prst="rect">
            <a:avLst/>
          </a:prstGeom>
        </p:spPr>
        <p:txBody>
          <a:bodyPr/>
          <a:lstStyle>
            <a:lvl1pPr marL="0" indent="0">
              <a:buFont typeface="Arial" pitchFamily="34" charset="0"/>
              <a:buNone/>
              <a:defRPr sz="5867" b="1" spc="0">
                <a:ln>
                  <a:solidFill>
                    <a:schemeClr val="tx1"/>
                  </a:solidFill>
                </a:ln>
                <a:noFill/>
                <a:latin typeface="+mj-lt"/>
              </a:defRPr>
            </a:lvl1pPr>
            <a:lvl2pPr>
              <a:defRPr>
                <a:ln>
                  <a:solidFill>
                    <a:schemeClr val="accent1"/>
                  </a:solidFill>
                </a:ln>
                <a:noFill/>
              </a:defRPr>
            </a:lvl2pPr>
            <a:lvl3pPr>
              <a:defRPr>
                <a:ln>
                  <a:solidFill>
                    <a:schemeClr val="accent1"/>
                  </a:solidFill>
                </a:ln>
                <a:noFill/>
              </a:defRPr>
            </a:lvl3pPr>
            <a:lvl4pPr>
              <a:defRPr>
                <a:ln>
                  <a:solidFill>
                    <a:schemeClr val="accent1"/>
                  </a:solidFill>
                </a:ln>
                <a:noFill/>
              </a:defRPr>
            </a:lvl4pPr>
            <a:lvl5pPr>
              <a:defRPr>
                <a:ln>
                  <a:solidFill>
                    <a:schemeClr val="accent1"/>
                  </a:solidFill>
                </a:ln>
                <a:noFill/>
              </a:defRPr>
            </a:lvl5pPr>
          </a:lstStyle>
          <a:p>
            <a:pPr lvl="0"/>
            <a:r>
              <a:rPr lang="en-US" dirty="0" smtClean="0"/>
              <a:t>02</a:t>
            </a:r>
          </a:p>
        </p:txBody>
      </p:sp>
      <p:sp>
        <p:nvSpPr>
          <p:cNvPr id="49" name="Text Placeholder 12"/>
          <p:cNvSpPr>
            <a:spLocks noGrp="1"/>
          </p:cNvSpPr>
          <p:nvPr>
            <p:ph type="body" sz="quarter" idx="26" hasCustomPrompt="1"/>
          </p:nvPr>
        </p:nvSpPr>
        <p:spPr>
          <a:xfrm>
            <a:off x="7239200" y="2451643"/>
            <a:ext cx="4952800" cy="772861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ts val="2533"/>
              </a:lnSpc>
              <a:spcBef>
                <a:spcPts val="0"/>
              </a:spcBef>
              <a:buNone/>
              <a:defRPr b="1" spc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Section </a:t>
            </a:r>
          </a:p>
          <a:p>
            <a:pPr lvl="0"/>
            <a:r>
              <a:rPr lang="en-US" dirty="0" smtClean="0"/>
              <a:t>Header</a:t>
            </a:r>
          </a:p>
        </p:txBody>
      </p:sp>
      <p:sp>
        <p:nvSpPr>
          <p:cNvPr id="50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150810" y="3442714"/>
            <a:ext cx="1481889" cy="1025921"/>
          </a:xfrm>
          <a:prstGeom prst="rect">
            <a:avLst/>
          </a:prstGeom>
        </p:spPr>
        <p:txBody>
          <a:bodyPr/>
          <a:lstStyle>
            <a:lvl1pPr marL="0" indent="0">
              <a:buFont typeface="Arial" pitchFamily="34" charset="0"/>
              <a:buNone/>
              <a:defRPr sz="5867" b="1" spc="0">
                <a:ln>
                  <a:solidFill>
                    <a:schemeClr val="tx1"/>
                  </a:solidFill>
                </a:ln>
                <a:noFill/>
                <a:latin typeface="+mj-lt"/>
              </a:defRPr>
            </a:lvl1pPr>
            <a:lvl2pPr>
              <a:defRPr>
                <a:ln>
                  <a:solidFill>
                    <a:schemeClr val="accent1"/>
                  </a:solidFill>
                </a:ln>
                <a:noFill/>
              </a:defRPr>
            </a:lvl2pPr>
            <a:lvl3pPr>
              <a:defRPr>
                <a:ln>
                  <a:solidFill>
                    <a:schemeClr val="accent1"/>
                  </a:solidFill>
                </a:ln>
                <a:noFill/>
              </a:defRPr>
            </a:lvl3pPr>
            <a:lvl4pPr>
              <a:defRPr>
                <a:ln>
                  <a:solidFill>
                    <a:schemeClr val="accent1"/>
                  </a:solidFill>
                </a:ln>
                <a:noFill/>
              </a:defRPr>
            </a:lvl4pPr>
            <a:lvl5pPr>
              <a:defRPr>
                <a:ln>
                  <a:solidFill>
                    <a:schemeClr val="accent1"/>
                  </a:solidFill>
                </a:ln>
                <a:noFill/>
              </a:defRPr>
            </a:lvl5pPr>
          </a:lstStyle>
          <a:p>
            <a:pPr lvl="0"/>
            <a:r>
              <a:rPr lang="en-US" dirty="0" smtClean="0"/>
              <a:t>03</a:t>
            </a:r>
          </a:p>
        </p:txBody>
      </p:sp>
      <p:sp>
        <p:nvSpPr>
          <p:cNvPr id="51" name="Text Placeholder 12"/>
          <p:cNvSpPr>
            <a:spLocks noGrp="1"/>
          </p:cNvSpPr>
          <p:nvPr>
            <p:ph type="body" sz="quarter" idx="28" hasCustomPrompt="1"/>
          </p:nvPr>
        </p:nvSpPr>
        <p:spPr>
          <a:xfrm>
            <a:off x="7239200" y="3569243"/>
            <a:ext cx="4952800" cy="772861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ts val="2533"/>
              </a:lnSpc>
              <a:spcBef>
                <a:spcPts val="0"/>
              </a:spcBef>
              <a:buNone/>
              <a:defRPr b="1" spc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Section </a:t>
            </a:r>
          </a:p>
          <a:p>
            <a:pPr lvl="0"/>
            <a:r>
              <a:rPr lang="en-US" dirty="0" smtClean="0"/>
              <a:t>Header</a:t>
            </a:r>
          </a:p>
        </p:txBody>
      </p:sp>
      <p:sp>
        <p:nvSpPr>
          <p:cNvPr id="52" name="Text Placeholder 4"/>
          <p:cNvSpPr>
            <a:spLocks noGrp="1"/>
          </p:cNvSpPr>
          <p:nvPr>
            <p:ph type="body" sz="quarter" idx="29" hasCustomPrompt="1"/>
          </p:nvPr>
        </p:nvSpPr>
        <p:spPr>
          <a:xfrm>
            <a:off x="6150810" y="4560314"/>
            <a:ext cx="1481889" cy="1025921"/>
          </a:xfrm>
          <a:prstGeom prst="rect">
            <a:avLst/>
          </a:prstGeom>
        </p:spPr>
        <p:txBody>
          <a:bodyPr/>
          <a:lstStyle>
            <a:lvl1pPr marL="0" indent="0">
              <a:buFont typeface="Arial" pitchFamily="34" charset="0"/>
              <a:buNone/>
              <a:defRPr sz="5867" b="1" spc="0">
                <a:ln>
                  <a:solidFill>
                    <a:schemeClr val="tx1"/>
                  </a:solidFill>
                </a:ln>
                <a:noFill/>
                <a:latin typeface="+mj-lt"/>
              </a:defRPr>
            </a:lvl1pPr>
            <a:lvl2pPr>
              <a:defRPr>
                <a:ln>
                  <a:solidFill>
                    <a:schemeClr val="accent1"/>
                  </a:solidFill>
                </a:ln>
                <a:noFill/>
              </a:defRPr>
            </a:lvl2pPr>
            <a:lvl3pPr>
              <a:defRPr>
                <a:ln>
                  <a:solidFill>
                    <a:schemeClr val="accent1"/>
                  </a:solidFill>
                </a:ln>
                <a:noFill/>
              </a:defRPr>
            </a:lvl3pPr>
            <a:lvl4pPr>
              <a:defRPr>
                <a:ln>
                  <a:solidFill>
                    <a:schemeClr val="accent1"/>
                  </a:solidFill>
                </a:ln>
                <a:noFill/>
              </a:defRPr>
            </a:lvl4pPr>
            <a:lvl5pPr>
              <a:defRPr>
                <a:ln>
                  <a:solidFill>
                    <a:schemeClr val="accent1"/>
                  </a:solidFill>
                </a:ln>
                <a:noFill/>
              </a:defRPr>
            </a:lvl5pPr>
          </a:lstStyle>
          <a:p>
            <a:pPr lvl="0"/>
            <a:r>
              <a:rPr lang="en-US" dirty="0" smtClean="0"/>
              <a:t>04</a:t>
            </a:r>
          </a:p>
        </p:txBody>
      </p:sp>
      <p:sp>
        <p:nvSpPr>
          <p:cNvPr id="53" name="Text Placeholder 12"/>
          <p:cNvSpPr>
            <a:spLocks noGrp="1"/>
          </p:cNvSpPr>
          <p:nvPr>
            <p:ph type="body" sz="quarter" idx="30" hasCustomPrompt="1"/>
          </p:nvPr>
        </p:nvSpPr>
        <p:spPr>
          <a:xfrm>
            <a:off x="7239200" y="4686843"/>
            <a:ext cx="4952800" cy="772861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ts val="2533"/>
              </a:lnSpc>
              <a:spcBef>
                <a:spcPts val="0"/>
              </a:spcBef>
              <a:buNone/>
              <a:defRPr b="1" spc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Section </a:t>
            </a:r>
          </a:p>
          <a:p>
            <a:pPr lvl="0"/>
            <a:r>
              <a:rPr lang="en-US" dirty="0" smtClean="0"/>
              <a:t>Header</a:t>
            </a:r>
          </a:p>
        </p:txBody>
      </p:sp>
    </p:spTree>
    <p:extLst>
      <p:ext uri="{BB962C8B-B14F-4D97-AF65-F5344CB8AC3E}">
        <p14:creationId xmlns:p14="http://schemas.microsoft.com/office/powerpoint/2010/main" val="4708316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291779" y="1954722"/>
            <a:ext cx="1493321" cy="1025921"/>
          </a:xfrm>
          <a:prstGeom prst="rect">
            <a:avLst/>
          </a:prstGeom>
        </p:spPr>
        <p:txBody>
          <a:bodyPr/>
          <a:lstStyle>
            <a:lvl1pPr marL="0" indent="0">
              <a:buFont typeface="Arial" pitchFamily="34" charset="0"/>
              <a:buNone/>
              <a:defRPr sz="5867" b="1" spc="0">
                <a:ln>
                  <a:solidFill>
                    <a:schemeClr val="tx1"/>
                  </a:solidFill>
                </a:ln>
                <a:noFill/>
                <a:latin typeface="+mj-lt"/>
              </a:defRPr>
            </a:lvl1pPr>
            <a:lvl2pPr>
              <a:defRPr>
                <a:ln>
                  <a:solidFill>
                    <a:schemeClr val="accent1"/>
                  </a:solidFill>
                </a:ln>
                <a:noFill/>
              </a:defRPr>
            </a:lvl2pPr>
            <a:lvl3pPr>
              <a:defRPr>
                <a:ln>
                  <a:solidFill>
                    <a:schemeClr val="accent1"/>
                  </a:solidFill>
                </a:ln>
                <a:noFill/>
              </a:defRPr>
            </a:lvl3pPr>
            <a:lvl4pPr>
              <a:defRPr>
                <a:ln>
                  <a:solidFill>
                    <a:schemeClr val="accent1"/>
                  </a:solidFill>
                </a:ln>
                <a:noFill/>
              </a:defRPr>
            </a:lvl4pPr>
            <a:lvl5pPr>
              <a:defRPr>
                <a:ln>
                  <a:solidFill>
                    <a:schemeClr val="accent1"/>
                  </a:solidFill>
                </a:ln>
                <a:noFill/>
              </a:defRPr>
            </a:lvl5pPr>
          </a:lstStyle>
          <a:p>
            <a:pPr lvl="0"/>
            <a:r>
              <a:rPr lang="en-US" dirty="0" smtClean="0"/>
              <a:t>05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7380171" y="2081251"/>
            <a:ext cx="4604596" cy="772861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ts val="2533"/>
              </a:lnSpc>
              <a:spcBef>
                <a:spcPts val="0"/>
              </a:spcBef>
              <a:buNone/>
              <a:defRPr b="1" spc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Section </a:t>
            </a:r>
          </a:p>
          <a:p>
            <a:pPr lvl="0"/>
            <a:r>
              <a:rPr lang="en-US" dirty="0" smtClean="0"/>
              <a:t>Header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6291779" y="3074064"/>
            <a:ext cx="1493321" cy="1025921"/>
          </a:xfrm>
          <a:prstGeom prst="rect">
            <a:avLst/>
          </a:prstGeom>
        </p:spPr>
        <p:txBody>
          <a:bodyPr/>
          <a:lstStyle>
            <a:lvl1pPr marL="0" indent="0">
              <a:buFont typeface="Arial" pitchFamily="34" charset="0"/>
              <a:buNone/>
              <a:defRPr sz="5867" b="1" spc="0">
                <a:ln>
                  <a:solidFill>
                    <a:schemeClr val="tx1"/>
                  </a:solidFill>
                </a:ln>
                <a:noFill/>
                <a:latin typeface="+mj-lt"/>
              </a:defRPr>
            </a:lvl1pPr>
            <a:lvl2pPr>
              <a:defRPr>
                <a:ln>
                  <a:solidFill>
                    <a:schemeClr val="accent1"/>
                  </a:solidFill>
                </a:ln>
                <a:noFill/>
              </a:defRPr>
            </a:lvl2pPr>
            <a:lvl3pPr>
              <a:defRPr>
                <a:ln>
                  <a:solidFill>
                    <a:schemeClr val="accent1"/>
                  </a:solidFill>
                </a:ln>
                <a:noFill/>
              </a:defRPr>
            </a:lvl3pPr>
            <a:lvl4pPr>
              <a:defRPr>
                <a:ln>
                  <a:solidFill>
                    <a:schemeClr val="accent1"/>
                  </a:solidFill>
                </a:ln>
                <a:noFill/>
              </a:defRPr>
            </a:lvl4pPr>
            <a:lvl5pPr>
              <a:defRPr>
                <a:ln>
                  <a:solidFill>
                    <a:schemeClr val="accent1"/>
                  </a:solidFill>
                </a:ln>
                <a:noFill/>
              </a:defRPr>
            </a:lvl5pPr>
          </a:lstStyle>
          <a:p>
            <a:pPr lvl="0"/>
            <a:r>
              <a:rPr lang="en-US" dirty="0" smtClean="0"/>
              <a:t>06</a:t>
            </a:r>
          </a:p>
        </p:txBody>
      </p:sp>
      <p:sp>
        <p:nvSpPr>
          <p:cNvPr id="25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7380171" y="3200592"/>
            <a:ext cx="4604596" cy="772861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ts val="2533"/>
              </a:lnSpc>
              <a:spcBef>
                <a:spcPts val="0"/>
              </a:spcBef>
              <a:buNone/>
              <a:defRPr b="1" spc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Section </a:t>
            </a:r>
          </a:p>
          <a:p>
            <a:pPr lvl="0"/>
            <a:r>
              <a:rPr lang="en-US" dirty="0" smtClean="0"/>
              <a:t>Header</a:t>
            </a:r>
          </a:p>
        </p:txBody>
      </p:sp>
      <p:sp>
        <p:nvSpPr>
          <p:cNvPr id="26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6291779" y="4191664"/>
            <a:ext cx="1493321" cy="1025921"/>
          </a:xfrm>
          <a:prstGeom prst="rect">
            <a:avLst/>
          </a:prstGeom>
        </p:spPr>
        <p:txBody>
          <a:bodyPr/>
          <a:lstStyle>
            <a:lvl1pPr marL="0" indent="0">
              <a:buFont typeface="Arial" pitchFamily="34" charset="0"/>
              <a:buNone/>
              <a:defRPr sz="5867" b="1" spc="0">
                <a:ln>
                  <a:solidFill>
                    <a:schemeClr val="tx1"/>
                  </a:solidFill>
                </a:ln>
                <a:noFill/>
                <a:latin typeface="+mj-lt"/>
              </a:defRPr>
            </a:lvl1pPr>
            <a:lvl2pPr>
              <a:defRPr>
                <a:ln>
                  <a:solidFill>
                    <a:schemeClr val="accent1"/>
                  </a:solidFill>
                </a:ln>
                <a:noFill/>
              </a:defRPr>
            </a:lvl2pPr>
            <a:lvl3pPr>
              <a:defRPr>
                <a:ln>
                  <a:solidFill>
                    <a:schemeClr val="accent1"/>
                  </a:solidFill>
                </a:ln>
                <a:noFill/>
              </a:defRPr>
            </a:lvl3pPr>
            <a:lvl4pPr>
              <a:defRPr>
                <a:ln>
                  <a:solidFill>
                    <a:schemeClr val="accent1"/>
                  </a:solidFill>
                </a:ln>
                <a:noFill/>
              </a:defRPr>
            </a:lvl4pPr>
            <a:lvl5pPr>
              <a:defRPr>
                <a:ln>
                  <a:solidFill>
                    <a:schemeClr val="accent1"/>
                  </a:solidFill>
                </a:ln>
                <a:noFill/>
              </a:defRPr>
            </a:lvl5pPr>
          </a:lstStyle>
          <a:p>
            <a:pPr lvl="0"/>
            <a:r>
              <a:rPr lang="en-US" dirty="0" smtClean="0"/>
              <a:t>07</a:t>
            </a:r>
          </a:p>
        </p:txBody>
      </p:sp>
      <p:sp>
        <p:nvSpPr>
          <p:cNvPr id="27" name="Text Placeholder 12"/>
          <p:cNvSpPr>
            <a:spLocks noGrp="1"/>
          </p:cNvSpPr>
          <p:nvPr>
            <p:ph type="body" sz="quarter" idx="20" hasCustomPrompt="1"/>
          </p:nvPr>
        </p:nvSpPr>
        <p:spPr>
          <a:xfrm>
            <a:off x="7380171" y="4318192"/>
            <a:ext cx="4604596" cy="772861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ts val="2533"/>
              </a:lnSpc>
              <a:spcBef>
                <a:spcPts val="0"/>
              </a:spcBef>
              <a:buNone/>
              <a:defRPr b="1" spc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Section </a:t>
            </a:r>
          </a:p>
          <a:p>
            <a:pPr lvl="0"/>
            <a:r>
              <a:rPr lang="en-US" dirty="0" smtClean="0"/>
              <a:t>Header</a:t>
            </a:r>
          </a:p>
        </p:txBody>
      </p:sp>
      <p:sp>
        <p:nvSpPr>
          <p:cNvPr id="28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291779" y="5309264"/>
            <a:ext cx="1493321" cy="1025921"/>
          </a:xfrm>
          <a:prstGeom prst="rect">
            <a:avLst/>
          </a:prstGeom>
        </p:spPr>
        <p:txBody>
          <a:bodyPr/>
          <a:lstStyle>
            <a:lvl1pPr marL="0" indent="0">
              <a:buFont typeface="Arial" pitchFamily="34" charset="0"/>
              <a:buNone/>
              <a:defRPr sz="5867" b="1" spc="0">
                <a:ln>
                  <a:solidFill>
                    <a:schemeClr val="tx1"/>
                  </a:solidFill>
                </a:ln>
                <a:noFill/>
                <a:latin typeface="+mj-lt"/>
              </a:defRPr>
            </a:lvl1pPr>
            <a:lvl2pPr>
              <a:defRPr>
                <a:ln>
                  <a:solidFill>
                    <a:schemeClr val="accent1"/>
                  </a:solidFill>
                </a:ln>
                <a:noFill/>
              </a:defRPr>
            </a:lvl2pPr>
            <a:lvl3pPr>
              <a:defRPr>
                <a:ln>
                  <a:solidFill>
                    <a:schemeClr val="accent1"/>
                  </a:solidFill>
                </a:ln>
                <a:noFill/>
              </a:defRPr>
            </a:lvl3pPr>
            <a:lvl4pPr>
              <a:defRPr>
                <a:ln>
                  <a:solidFill>
                    <a:schemeClr val="accent1"/>
                  </a:solidFill>
                </a:ln>
                <a:noFill/>
              </a:defRPr>
            </a:lvl4pPr>
            <a:lvl5pPr>
              <a:defRPr>
                <a:ln>
                  <a:solidFill>
                    <a:schemeClr val="accent1"/>
                  </a:solidFill>
                </a:ln>
                <a:noFill/>
              </a:defRPr>
            </a:lvl5pPr>
          </a:lstStyle>
          <a:p>
            <a:pPr lvl="0"/>
            <a:r>
              <a:rPr lang="en-US" dirty="0" smtClean="0"/>
              <a:t>08</a:t>
            </a:r>
          </a:p>
        </p:txBody>
      </p:sp>
      <p:sp>
        <p:nvSpPr>
          <p:cNvPr id="29" name="Text Placeholder 12"/>
          <p:cNvSpPr>
            <a:spLocks noGrp="1"/>
          </p:cNvSpPr>
          <p:nvPr>
            <p:ph type="body" sz="quarter" idx="22" hasCustomPrompt="1"/>
          </p:nvPr>
        </p:nvSpPr>
        <p:spPr>
          <a:xfrm>
            <a:off x="7380171" y="5435792"/>
            <a:ext cx="4604596" cy="772861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ts val="2533"/>
              </a:lnSpc>
              <a:spcBef>
                <a:spcPts val="0"/>
              </a:spcBef>
              <a:buNone/>
              <a:defRPr b="1" spc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Section </a:t>
            </a:r>
          </a:p>
          <a:p>
            <a:pPr lvl="0"/>
            <a:r>
              <a:rPr lang="en-US" dirty="0" smtClean="0"/>
              <a:t>Header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48510" y="1954722"/>
            <a:ext cx="1481889" cy="1025921"/>
          </a:xfrm>
          <a:prstGeom prst="rect">
            <a:avLst/>
          </a:prstGeom>
        </p:spPr>
        <p:txBody>
          <a:bodyPr/>
          <a:lstStyle>
            <a:lvl1pPr marL="0" indent="0">
              <a:buFont typeface="Arial" pitchFamily="34" charset="0"/>
              <a:buNone/>
              <a:defRPr sz="5867" b="1" spc="0">
                <a:ln>
                  <a:solidFill>
                    <a:schemeClr val="tx1"/>
                  </a:solidFill>
                </a:ln>
                <a:noFill/>
                <a:latin typeface="+mj-lt"/>
              </a:defRPr>
            </a:lvl1pPr>
            <a:lvl2pPr>
              <a:defRPr>
                <a:ln>
                  <a:solidFill>
                    <a:schemeClr val="accent1"/>
                  </a:solidFill>
                </a:ln>
                <a:noFill/>
              </a:defRPr>
            </a:lvl2pPr>
            <a:lvl3pPr>
              <a:defRPr>
                <a:ln>
                  <a:solidFill>
                    <a:schemeClr val="accent1"/>
                  </a:solidFill>
                </a:ln>
                <a:noFill/>
              </a:defRPr>
            </a:lvl3pPr>
            <a:lvl4pPr>
              <a:defRPr>
                <a:ln>
                  <a:solidFill>
                    <a:schemeClr val="accent1"/>
                  </a:solidFill>
                </a:ln>
                <a:noFill/>
              </a:defRPr>
            </a:lvl4pPr>
            <a:lvl5pPr>
              <a:defRPr>
                <a:ln>
                  <a:solidFill>
                    <a:schemeClr val="accent1"/>
                  </a:solidFill>
                </a:ln>
                <a:noFill/>
              </a:defRPr>
            </a:lvl5pPr>
          </a:lstStyle>
          <a:p>
            <a:pPr lvl="0"/>
            <a:r>
              <a:rPr lang="en-US" dirty="0" smtClean="0"/>
              <a:t>01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24" hasCustomPrompt="1"/>
          </p:nvPr>
        </p:nvSpPr>
        <p:spPr>
          <a:xfrm>
            <a:off x="1536901" y="2081251"/>
            <a:ext cx="4604596" cy="772861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ts val="2533"/>
              </a:lnSpc>
              <a:spcBef>
                <a:spcPts val="0"/>
              </a:spcBef>
              <a:buNone/>
              <a:defRPr b="1" spc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Section </a:t>
            </a:r>
          </a:p>
          <a:p>
            <a:pPr lvl="0"/>
            <a:r>
              <a:rPr lang="en-US" dirty="0" smtClean="0"/>
              <a:t>Header</a:t>
            </a: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25" hasCustomPrompt="1"/>
          </p:nvPr>
        </p:nvSpPr>
        <p:spPr>
          <a:xfrm>
            <a:off x="448510" y="3074064"/>
            <a:ext cx="1481889" cy="1025921"/>
          </a:xfrm>
          <a:prstGeom prst="rect">
            <a:avLst/>
          </a:prstGeom>
        </p:spPr>
        <p:txBody>
          <a:bodyPr/>
          <a:lstStyle>
            <a:lvl1pPr marL="0" indent="0">
              <a:buFont typeface="Arial" pitchFamily="34" charset="0"/>
              <a:buNone/>
              <a:defRPr sz="5867" b="1" spc="0">
                <a:ln>
                  <a:solidFill>
                    <a:schemeClr val="tx1"/>
                  </a:solidFill>
                </a:ln>
                <a:noFill/>
                <a:latin typeface="+mj-lt"/>
              </a:defRPr>
            </a:lvl1pPr>
            <a:lvl2pPr>
              <a:defRPr>
                <a:ln>
                  <a:solidFill>
                    <a:schemeClr val="accent1"/>
                  </a:solidFill>
                </a:ln>
                <a:noFill/>
              </a:defRPr>
            </a:lvl2pPr>
            <a:lvl3pPr>
              <a:defRPr>
                <a:ln>
                  <a:solidFill>
                    <a:schemeClr val="accent1"/>
                  </a:solidFill>
                </a:ln>
                <a:noFill/>
              </a:defRPr>
            </a:lvl3pPr>
            <a:lvl4pPr>
              <a:defRPr>
                <a:ln>
                  <a:solidFill>
                    <a:schemeClr val="accent1"/>
                  </a:solidFill>
                </a:ln>
                <a:noFill/>
              </a:defRPr>
            </a:lvl4pPr>
            <a:lvl5pPr>
              <a:defRPr>
                <a:ln>
                  <a:solidFill>
                    <a:schemeClr val="accent1"/>
                  </a:solidFill>
                </a:ln>
                <a:noFill/>
              </a:defRPr>
            </a:lvl5pPr>
          </a:lstStyle>
          <a:p>
            <a:pPr lvl="0"/>
            <a:r>
              <a:rPr lang="en-US" dirty="0" smtClean="0"/>
              <a:t>02</a:t>
            </a:r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26" hasCustomPrompt="1"/>
          </p:nvPr>
        </p:nvSpPr>
        <p:spPr>
          <a:xfrm>
            <a:off x="1536901" y="3200592"/>
            <a:ext cx="4604596" cy="772861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ts val="2533"/>
              </a:lnSpc>
              <a:spcBef>
                <a:spcPts val="0"/>
              </a:spcBef>
              <a:buNone/>
              <a:defRPr b="1" spc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Section </a:t>
            </a:r>
          </a:p>
          <a:p>
            <a:pPr lvl="0"/>
            <a:r>
              <a:rPr lang="en-US" dirty="0" smtClean="0"/>
              <a:t>Header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48510" y="4191664"/>
            <a:ext cx="1481889" cy="1025921"/>
          </a:xfrm>
          <a:prstGeom prst="rect">
            <a:avLst/>
          </a:prstGeom>
        </p:spPr>
        <p:txBody>
          <a:bodyPr/>
          <a:lstStyle>
            <a:lvl1pPr marL="0" indent="0">
              <a:buFont typeface="Arial" pitchFamily="34" charset="0"/>
              <a:buNone/>
              <a:defRPr sz="5867" b="1" spc="0">
                <a:ln>
                  <a:solidFill>
                    <a:schemeClr val="tx1"/>
                  </a:solidFill>
                </a:ln>
                <a:noFill/>
                <a:latin typeface="+mj-lt"/>
              </a:defRPr>
            </a:lvl1pPr>
            <a:lvl2pPr>
              <a:defRPr>
                <a:ln>
                  <a:solidFill>
                    <a:schemeClr val="accent1"/>
                  </a:solidFill>
                </a:ln>
                <a:noFill/>
              </a:defRPr>
            </a:lvl2pPr>
            <a:lvl3pPr>
              <a:defRPr>
                <a:ln>
                  <a:solidFill>
                    <a:schemeClr val="accent1"/>
                  </a:solidFill>
                </a:ln>
                <a:noFill/>
              </a:defRPr>
            </a:lvl3pPr>
            <a:lvl4pPr>
              <a:defRPr>
                <a:ln>
                  <a:solidFill>
                    <a:schemeClr val="accent1"/>
                  </a:solidFill>
                </a:ln>
                <a:noFill/>
              </a:defRPr>
            </a:lvl4pPr>
            <a:lvl5pPr>
              <a:defRPr>
                <a:ln>
                  <a:solidFill>
                    <a:schemeClr val="accent1"/>
                  </a:solidFill>
                </a:ln>
                <a:noFill/>
              </a:defRPr>
            </a:lvl5pPr>
          </a:lstStyle>
          <a:p>
            <a:pPr lvl="0"/>
            <a:r>
              <a:rPr lang="en-US" dirty="0" smtClean="0"/>
              <a:t>03</a:t>
            </a:r>
          </a:p>
        </p:txBody>
      </p:sp>
      <p:sp>
        <p:nvSpPr>
          <p:cNvPr id="20" name="Text Placeholder 12"/>
          <p:cNvSpPr>
            <a:spLocks noGrp="1"/>
          </p:cNvSpPr>
          <p:nvPr>
            <p:ph type="body" sz="quarter" idx="28" hasCustomPrompt="1"/>
          </p:nvPr>
        </p:nvSpPr>
        <p:spPr>
          <a:xfrm>
            <a:off x="1536901" y="4318192"/>
            <a:ext cx="4604596" cy="772861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ts val="2533"/>
              </a:lnSpc>
              <a:spcBef>
                <a:spcPts val="0"/>
              </a:spcBef>
              <a:buNone/>
              <a:defRPr b="1" spc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Section </a:t>
            </a:r>
          </a:p>
          <a:p>
            <a:pPr lvl="0"/>
            <a:r>
              <a:rPr lang="en-US" dirty="0" smtClean="0"/>
              <a:t>Header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29" hasCustomPrompt="1"/>
          </p:nvPr>
        </p:nvSpPr>
        <p:spPr>
          <a:xfrm>
            <a:off x="448510" y="5309264"/>
            <a:ext cx="1481889" cy="1025921"/>
          </a:xfrm>
          <a:prstGeom prst="rect">
            <a:avLst/>
          </a:prstGeom>
        </p:spPr>
        <p:txBody>
          <a:bodyPr/>
          <a:lstStyle>
            <a:lvl1pPr marL="0" indent="0">
              <a:buFont typeface="Arial" pitchFamily="34" charset="0"/>
              <a:buNone/>
              <a:defRPr sz="5867" b="1" spc="0">
                <a:ln>
                  <a:solidFill>
                    <a:schemeClr val="tx1"/>
                  </a:solidFill>
                </a:ln>
                <a:noFill/>
                <a:latin typeface="+mj-lt"/>
              </a:defRPr>
            </a:lvl1pPr>
            <a:lvl2pPr>
              <a:defRPr>
                <a:ln>
                  <a:solidFill>
                    <a:schemeClr val="accent1"/>
                  </a:solidFill>
                </a:ln>
                <a:noFill/>
              </a:defRPr>
            </a:lvl2pPr>
            <a:lvl3pPr>
              <a:defRPr>
                <a:ln>
                  <a:solidFill>
                    <a:schemeClr val="accent1"/>
                  </a:solidFill>
                </a:ln>
                <a:noFill/>
              </a:defRPr>
            </a:lvl3pPr>
            <a:lvl4pPr>
              <a:defRPr>
                <a:ln>
                  <a:solidFill>
                    <a:schemeClr val="accent1"/>
                  </a:solidFill>
                </a:ln>
                <a:noFill/>
              </a:defRPr>
            </a:lvl4pPr>
            <a:lvl5pPr>
              <a:defRPr>
                <a:ln>
                  <a:solidFill>
                    <a:schemeClr val="accent1"/>
                  </a:solidFill>
                </a:ln>
                <a:noFill/>
              </a:defRPr>
            </a:lvl5pPr>
          </a:lstStyle>
          <a:p>
            <a:pPr lvl="0"/>
            <a:r>
              <a:rPr lang="en-US" dirty="0" smtClean="0"/>
              <a:t>04</a:t>
            </a:r>
          </a:p>
        </p:txBody>
      </p:sp>
      <p:sp>
        <p:nvSpPr>
          <p:cNvPr id="22" name="Text Placeholder 12"/>
          <p:cNvSpPr>
            <a:spLocks noGrp="1"/>
          </p:cNvSpPr>
          <p:nvPr>
            <p:ph type="body" sz="quarter" idx="30" hasCustomPrompt="1"/>
          </p:nvPr>
        </p:nvSpPr>
        <p:spPr>
          <a:xfrm>
            <a:off x="1536901" y="5435792"/>
            <a:ext cx="4604596" cy="772861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ts val="2533"/>
              </a:lnSpc>
              <a:spcBef>
                <a:spcPts val="0"/>
              </a:spcBef>
              <a:buNone/>
              <a:defRPr b="1" spc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Section </a:t>
            </a:r>
          </a:p>
          <a:p>
            <a:pPr lvl="0"/>
            <a:r>
              <a:rPr lang="en-US" dirty="0" smtClean="0"/>
              <a:t>Header</a:t>
            </a:r>
          </a:p>
        </p:txBody>
      </p:sp>
      <p:sp>
        <p:nvSpPr>
          <p:cNvPr id="32" name="Picture Placeholder 53"/>
          <p:cNvSpPr>
            <a:spLocks noGrp="1"/>
          </p:cNvSpPr>
          <p:nvPr>
            <p:ph type="pic" sz="quarter" idx="12" hasCustomPrompt="1"/>
          </p:nvPr>
        </p:nvSpPr>
        <p:spPr>
          <a:xfrm>
            <a:off x="5738285" y="-1"/>
            <a:ext cx="6453716" cy="158538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  <p:sp>
        <p:nvSpPr>
          <p:cNvPr id="33" name="Picture Placeholder 53"/>
          <p:cNvSpPr>
            <a:spLocks noGrp="1"/>
          </p:cNvSpPr>
          <p:nvPr>
            <p:ph type="pic" sz="quarter" idx="31" hasCustomPrompt="1"/>
          </p:nvPr>
        </p:nvSpPr>
        <p:spPr>
          <a:xfrm>
            <a:off x="1" y="-1"/>
            <a:ext cx="5738284" cy="1585385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21220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1472332" cy="6858000"/>
          </a:xfrm>
          <a:prstGeom prst="rect">
            <a:avLst/>
          </a:prstGeom>
          <a:solidFill>
            <a:schemeClr val="bg1"/>
          </a:solidFill>
        </p:spPr>
        <p:txBody>
          <a:bodyPr anchor="t"/>
          <a:lstStyle>
            <a:lvl1pPr marL="0" indent="0" algn="l">
              <a:buNone/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21" hasCustomPrompt="1"/>
          </p:nvPr>
        </p:nvSpPr>
        <p:spPr>
          <a:xfrm>
            <a:off x="11472333" y="1"/>
            <a:ext cx="719667" cy="3172884"/>
          </a:xfrm>
          <a:prstGeom prst="rect">
            <a:avLst/>
          </a:prstGeom>
          <a:solidFill>
            <a:schemeClr val="accent1"/>
          </a:solidFill>
        </p:spPr>
        <p:txBody>
          <a:bodyPr vert="vert">
            <a:normAutofit/>
          </a:bodyPr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None/>
              <a:tabLst/>
              <a:defRPr sz="1867"/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22" hasCustomPrompt="1"/>
          </p:nvPr>
        </p:nvSpPr>
        <p:spPr>
          <a:xfrm>
            <a:off x="11472333" y="3172886"/>
            <a:ext cx="719667" cy="3685113"/>
          </a:xfrm>
          <a:prstGeom prst="rect">
            <a:avLst/>
          </a:prstGeom>
          <a:solidFill>
            <a:schemeClr val="accent1"/>
          </a:solidFill>
        </p:spPr>
        <p:txBody>
          <a:bodyPr vert="vert">
            <a:normAutofit/>
          </a:bodyPr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None/>
              <a:tabLst/>
              <a:defRPr sz="1867"/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478366" y="3778253"/>
            <a:ext cx="2683935" cy="24722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15333" b="1" kern="1200" spc="-400" dirty="0">
                <a:ln>
                  <a:noFill/>
                </a:ln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1pPr>
            <a:lvl2pPr marL="746741" indent="-380990">
              <a:buFont typeface="Arial" pitchFamily="34" charset="0"/>
              <a:buChar char="•"/>
              <a:defRPr/>
            </a:lvl2pPr>
          </a:lstStyle>
          <a:p>
            <a:pPr lvl="0"/>
            <a:r>
              <a:rPr lang="en-US" dirty="0" smtClean="0"/>
              <a:t>01</a:t>
            </a:r>
            <a:endParaRPr lang="en-US" dirty="0"/>
          </a:p>
        </p:txBody>
      </p:sp>
      <p:sp>
        <p:nvSpPr>
          <p:cNvPr id="16" name="Title 2"/>
          <p:cNvSpPr>
            <a:spLocks noGrp="1"/>
          </p:cNvSpPr>
          <p:nvPr>
            <p:ph type="title" hasCustomPrompt="1"/>
          </p:nvPr>
        </p:nvSpPr>
        <p:spPr>
          <a:xfrm>
            <a:off x="2858094" y="4447954"/>
            <a:ext cx="7834620" cy="1484993"/>
          </a:xfrm>
        </p:spPr>
        <p:txBody>
          <a:bodyPr anchor="b"/>
          <a:lstStyle>
            <a:lvl1pPr>
              <a:lnSpc>
                <a:spcPts val="4533"/>
              </a:lnSpc>
              <a:defRPr sz="48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Section </a:t>
            </a:r>
            <a:br>
              <a:rPr lang="en-US" dirty="0" smtClean="0"/>
            </a:br>
            <a:r>
              <a:rPr lang="en-US" dirty="0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6360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icture Placeholder 53"/>
          <p:cNvSpPr>
            <a:spLocks noGrp="1"/>
          </p:cNvSpPr>
          <p:nvPr>
            <p:ph type="pic" sz="quarter" idx="11" hasCustomPrompt="1"/>
          </p:nvPr>
        </p:nvSpPr>
        <p:spPr>
          <a:xfrm>
            <a:off x="-1" y="-1"/>
            <a:ext cx="11472335" cy="317288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Arial" pitchFamily="34" charset="0"/>
              <a:buNone/>
              <a:tabLst/>
              <a:defRPr baseline="0"/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478366" y="3778253"/>
            <a:ext cx="2683935" cy="24722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15333" b="1" kern="1200" spc="-400" dirty="0">
                <a:ln>
                  <a:solidFill>
                    <a:schemeClr val="tx1"/>
                  </a:solidFill>
                </a:ln>
                <a:noFill/>
                <a:latin typeface="+mj-lt"/>
                <a:ea typeface="+mn-ea"/>
                <a:cs typeface="+mn-cs"/>
              </a:defRPr>
            </a:lvl1pPr>
            <a:lvl2pPr marL="746741" indent="-380990">
              <a:buFont typeface="Arial" pitchFamily="34" charset="0"/>
              <a:buChar char="•"/>
              <a:defRPr/>
            </a:lvl2pPr>
          </a:lstStyle>
          <a:p>
            <a:pPr lvl="0"/>
            <a:r>
              <a:rPr lang="en-US" dirty="0" smtClean="0"/>
              <a:t>01</a:t>
            </a:r>
            <a:endParaRPr lang="en-US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21" hasCustomPrompt="1"/>
          </p:nvPr>
        </p:nvSpPr>
        <p:spPr>
          <a:xfrm>
            <a:off x="11472333" y="1"/>
            <a:ext cx="719667" cy="3172884"/>
          </a:xfrm>
          <a:prstGeom prst="rect">
            <a:avLst/>
          </a:prstGeom>
          <a:solidFill>
            <a:schemeClr val="accent1"/>
          </a:solidFill>
        </p:spPr>
        <p:txBody>
          <a:bodyPr vert="vert">
            <a:normAutofit/>
          </a:bodyPr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None/>
              <a:tabLst/>
              <a:defRPr sz="1867"/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22" hasCustomPrompt="1"/>
          </p:nvPr>
        </p:nvSpPr>
        <p:spPr>
          <a:xfrm>
            <a:off x="11472333" y="3172885"/>
            <a:ext cx="719667" cy="3685115"/>
          </a:xfrm>
          <a:prstGeom prst="rect">
            <a:avLst/>
          </a:prstGeom>
          <a:solidFill>
            <a:schemeClr val="accent1"/>
          </a:solidFill>
        </p:spPr>
        <p:txBody>
          <a:bodyPr vert="vert">
            <a:normAutofit/>
          </a:bodyPr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None/>
              <a:tabLst/>
              <a:defRPr sz="1867"/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  <p:sp>
        <p:nvSpPr>
          <p:cNvPr id="14" name="Title 2"/>
          <p:cNvSpPr>
            <a:spLocks noGrp="1"/>
          </p:cNvSpPr>
          <p:nvPr>
            <p:ph type="title" hasCustomPrompt="1"/>
          </p:nvPr>
        </p:nvSpPr>
        <p:spPr>
          <a:xfrm>
            <a:off x="2858094" y="4447954"/>
            <a:ext cx="7834620" cy="1484993"/>
          </a:xfrm>
        </p:spPr>
        <p:txBody>
          <a:bodyPr anchor="b"/>
          <a:lstStyle>
            <a:lvl1pPr>
              <a:lnSpc>
                <a:spcPts val="4533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</a:t>
            </a:r>
            <a:br>
              <a:rPr lang="en-US" dirty="0" smtClean="0"/>
            </a:br>
            <a:r>
              <a:rPr lang="en-US" dirty="0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8006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0" y="186267"/>
            <a:ext cx="12192000" cy="1164167"/>
          </a:xfrm>
          <a:prstGeom prst="rect">
            <a:avLst/>
          </a:prstGeom>
        </p:spPr>
        <p:txBody>
          <a:bodyPr vert="horz" lIns="228600" tIns="45720" rIns="228600" bIns="45720" rtlCol="0" anchor="b" anchorCtr="0">
            <a:noAutofit/>
          </a:bodyPr>
          <a:lstStyle/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0" y="1585384"/>
            <a:ext cx="12192000" cy="4290483"/>
          </a:xfrm>
          <a:prstGeom prst="rect">
            <a:avLst/>
          </a:prstGeom>
        </p:spPr>
        <p:txBody>
          <a:bodyPr vert="horz" lIns="228600" tIns="45720" rIns="228600" bIns="4572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206240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683" r:id="rId22"/>
    <p:sldLayoutId id="2147483684" r:id="rId23"/>
    <p:sldLayoutId id="2147483685" r:id="rId24"/>
    <p:sldLayoutId id="2147483686" r:id="rId25"/>
    <p:sldLayoutId id="2147483687" r:id="rId26"/>
    <p:sldLayoutId id="2147483688" r:id="rId27"/>
    <p:sldLayoutId id="2147483689" r:id="rId28"/>
    <p:sldLayoutId id="2147483690" r:id="rId29"/>
    <p:sldLayoutId id="2147483691" r:id="rId30"/>
    <p:sldLayoutId id="2147483692" r:id="rId31"/>
    <p:sldLayoutId id="2147483693" r:id="rId32"/>
    <p:sldLayoutId id="2147483694" r:id="rId33"/>
    <p:sldLayoutId id="2147483695" r:id="rId34"/>
    <p:sldLayoutId id="2147483696" r:id="rId35"/>
    <p:sldLayoutId id="2147483697" r:id="rId36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defTabSz="1219170" rtl="0" eaLnBrk="1" latinLnBrk="0" hangingPunct="1">
        <a:lnSpc>
          <a:spcPts val="3467"/>
        </a:lnSpc>
        <a:spcBef>
          <a:spcPct val="0"/>
        </a:spcBef>
        <a:buNone/>
        <a:defRPr sz="3200" b="1" kern="1200" cap="none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3834" indent="-243834" algn="l" defTabSz="1219170" rtl="0" eaLnBrk="1" latinLnBrk="0" hangingPunct="1">
        <a:spcBef>
          <a:spcPct val="20000"/>
        </a:spcBef>
        <a:buSzPct val="75000"/>
        <a:buFont typeface="Wingdings" pitchFamily="2" charset="2"/>
        <a:buChar char="§"/>
        <a:defRPr sz="2400" kern="1200" cap="none" spc="0" baseline="0">
          <a:solidFill>
            <a:schemeClr val="tx1"/>
          </a:solidFill>
          <a:latin typeface="+mn-lt"/>
          <a:ea typeface="+mn-ea"/>
          <a:cs typeface="+mn-cs"/>
        </a:defRPr>
      </a:lvl1pPr>
      <a:lvl2pPr marL="487668" indent="-243834" algn="l" defTabSz="1219170" rtl="0" eaLnBrk="1" latinLnBrk="0" hangingPunct="1">
        <a:spcBef>
          <a:spcPct val="20000"/>
        </a:spcBef>
        <a:buSzPct val="75000"/>
        <a:buFont typeface="Courier New" pitchFamily="49" charset="0"/>
        <a:buChar char="o"/>
        <a:defRPr sz="2133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731502" indent="-243834" algn="l" defTabSz="1219170" rtl="0" eaLnBrk="1" latinLnBrk="0" hangingPunct="1">
        <a:spcBef>
          <a:spcPct val="20000"/>
        </a:spcBef>
        <a:buFont typeface="Arial" pitchFamily="34" charset="0"/>
        <a:buChar char="•"/>
        <a:defRPr sz="1867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975336" indent="-243834" algn="l" defTabSz="1219170" rtl="0" eaLnBrk="1" latinLnBrk="0" hangingPunct="1">
        <a:spcBef>
          <a:spcPct val="20000"/>
        </a:spcBef>
        <a:buSzPct val="100000"/>
        <a:buFont typeface="Arial Narrow" pitchFamily="34" charset="0"/>
        <a:buChar char="»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219170" indent="-243834" algn="l" defTabSz="1219170" rtl="0" eaLnBrk="1" latinLnBrk="0" hangingPunct="1">
        <a:spcBef>
          <a:spcPct val="20000"/>
        </a:spcBef>
        <a:buSzPct val="85000"/>
        <a:buFont typeface="Wingdings" pitchFamily="2" charset="2"/>
        <a:buChar char="§"/>
        <a:tabLst>
          <a:tab pos="1981150" algn="l"/>
        </a:tabLst>
        <a:defRPr sz="1467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21"/>
          </p:nvPr>
        </p:nvSpPr>
        <p:spPr>
          <a:solidFill>
            <a:schemeClr val="bg1"/>
          </a:solidFill>
        </p:spPr>
      </p:sp>
      <p:sp>
        <p:nvSpPr>
          <p:cNvPr id="11" name="Picture Placeholder 10"/>
          <p:cNvSpPr>
            <a:spLocks noGrp="1"/>
          </p:cNvSpPr>
          <p:nvPr>
            <p:ph type="pic" sz="quarter" idx="22"/>
          </p:nvPr>
        </p:nvSpPr>
        <p:spPr>
          <a:solidFill>
            <a:schemeClr val="bg1"/>
          </a:solidFill>
        </p:spPr>
      </p:sp>
      <p:sp>
        <p:nvSpPr>
          <p:cNvPr id="12" name="Picture Placeholder 11"/>
          <p:cNvSpPr>
            <a:spLocks noGrp="1"/>
          </p:cNvSpPr>
          <p:nvPr>
            <p:ph type="pic" sz="quarter" idx="23"/>
          </p:nvPr>
        </p:nvSpPr>
        <p:spPr/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Water Main Replacement Analysis Results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b="0" dirty="0" smtClean="0">
                <a:solidFill>
                  <a:schemeClr val="bg1"/>
                </a:solidFill>
                <a:latin typeface="+mn-lt"/>
              </a:rPr>
              <a:t>August 28, 2018</a:t>
            </a:r>
            <a:endParaRPr lang="en-US" sz="2400" b="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3" name="Picture Placeholder 9"/>
          <p:cNvPicPr>
            <a:picLocks noGrp="1" noChangeAspect="1"/>
          </p:cNvPicPr>
          <p:nvPr>
            <p:ph type="pic" sz="quarter" idx="20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82" t="9336" r="44055" b="2231"/>
          <a:stretch/>
        </p:blipFill>
        <p:spPr>
          <a:xfrm rot="5400000">
            <a:off x="1238250" y="-1238251"/>
            <a:ext cx="3257552" cy="5734053"/>
          </a:xfrm>
        </p:spPr>
      </p:pic>
      <p:pic>
        <p:nvPicPr>
          <p:cNvPr id="14" name="Picture Placeholder 8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85" t="4751" r="10737" b="4918"/>
          <a:stretch/>
        </p:blipFill>
        <p:spPr>
          <a:xfrm rot="5400000">
            <a:off x="5438776" y="304803"/>
            <a:ext cx="6343647" cy="5734050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2050" y="5402363"/>
            <a:ext cx="1377950" cy="659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64131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21"/>
          </p:nvPr>
        </p:nvSpPr>
        <p:spPr/>
      </p:sp>
      <p:sp>
        <p:nvSpPr>
          <p:cNvPr id="8" name="Picture Placeholder 7"/>
          <p:cNvSpPr>
            <a:spLocks noGrp="1"/>
          </p:cNvSpPr>
          <p:nvPr>
            <p:ph type="pic" sz="quarter" idx="22"/>
          </p:nvPr>
        </p:nvSpPr>
        <p:spPr/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70" y="71379"/>
            <a:ext cx="10814452" cy="6726660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3443577" y="4212074"/>
            <a:ext cx="408561" cy="36965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90027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6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 l="3777" r="3777"/>
          <a:stretch/>
        </p:blipFill>
        <p:spPr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>
            <p:ph type="pic" sz="quarter" idx="21"/>
          </p:nvPr>
        </p:nvSpPr>
        <p:spPr>
          <a:solidFill>
            <a:schemeClr val="bg1"/>
          </a:solidFill>
        </p:spPr>
      </p:sp>
      <p:sp>
        <p:nvSpPr>
          <p:cNvPr id="4" name="Picture Placeholder 3"/>
          <p:cNvSpPr>
            <a:spLocks noGrp="1"/>
          </p:cNvSpPr>
          <p:nvPr>
            <p:ph type="pic" sz="quarter" idx="22"/>
          </p:nvPr>
        </p:nvSpPr>
        <p:spPr>
          <a:solidFill>
            <a:schemeClr val="bg1"/>
          </a:solidFill>
        </p:spPr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03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Break Forecast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36728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6"/>
          </p:nvPr>
        </p:nvSpPr>
        <p:spPr>
          <a:xfrm>
            <a:off x="-15673" y="1329528"/>
            <a:ext cx="3034644" cy="1871281"/>
          </a:xfrm>
        </p:spPr>
        <p:txBody>
          <a:bodyPr/>
          <a:lstStyle/>
          <a:p>
            <a:r>
              <a:rPr lang="en-US" sz="2800" dirty="0" smtClean="0"/>
              <a:t>Break Rate = 23 </a:t>
            </a:r>
          </a:p>
          <a:p>
            <a:pPr lvl="1"/>
            <a:r>
              <a:rPr lang="en-US" sz="2200" dirty="0" smtClean="0"/>
              <a:t>5-year average for 2039-2043</a:t>
            </a:r>
          </a:p>
          <a:p>
            <a:pPr lvl="1"/>
            <a:r>
              <a:rPr lang="en-US" sz="2200" dirty="0" smtClean="0"/>
              <a:t>Almost 200% increase over existing</a:t>
            </a:r>
            <a:endParaRPr lang="en-US" sz="2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86267"/>
            <a:ext cx="11538856" cy="1164167"/>
          </a:xfrm>
        </p:spPr>
        <p:txBody>
          <a:bodyPr/>
          <a:lstStyle/>
          <a:p>
            <a:r>
              <a:rPr lang="en-US" dirty="0" smtClean="0"/>
              <a:t>Baseline – Replacements Sorted By Age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4294967295"/>
          </p:nvPr>
        </p:nvSpPr>
        <p:spPr>
          <a:xfrm>
            <a:off x="11472333" y="1"/>
            <a:ext cx="719667" cy="3172884"/>
          </a:xfrm>
          <a:prstGeom prst="rect">
            <a:avLst/>
          </a:prstGeom>
          <a:solidFill>
            <a:schemeClr val="accent1"/>
          </a:solidFill>
        </p:spPr>
      </p:sp>
      <p:sp>
        <p:nvSpPr>
          <p:cNvPr id="12" name="Picture Placeholder 6"/>
          <p:cNvSpPr>
            <a:spLocks noGrp="1"/>
          </p:cNvSpPr>
          <p:nvPr>
            <p:ph type="pic" sz="quarter" idx="4294967295"/>
          </p:nvPr>
        </p:nvSpPr>
        <p:spPr>
          <a:xfrm>
            <a:off x="11472333" y="3172886"/>
            <a:ext cx="719667" cy="3685113"/>
          </a:xfrm>
          <a:prstGeom prst="rect">
            <a:avLst/>
          </a:prstGeom>
          <a:solidFill>
            <a:schemeClr val="accent1"/>
          </a:solidFill>
        </p:spPr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l="2394" t="5326" r="2277" b="2155"/>
          <a:stretch/>
        </p:blipFill>
        <p:spPr>
          <a:xfrm>
            <a:off x="2859315" y="1436913"/>
            <a:ext cx="8505372" cy="5297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5319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-15673" y="1329528"/>
            <a:ext cx="3006523" cy="5271297"/>
          </a:xfrm>
        </p:spPr>
        <p:txBody>
          <a:bodyPr/>
          <a:lstStyle/>
          <a:p>
            <a:r>
              <a:rPr lang="en-US" sz="2800" dirty="0"/>
              <a:t>Same amount (i.e. length) of annual replacement</a:t>
            </a:r>
          </a:p>
          <a:p>
            <a:r>
              <a:rPr lang="en-US" sz="2800" dirty="0"/>
              <a:t>Break rate = 10 </a:t>
            </a:r>
          </a:p>
          <a:p>
            <a:pPr lvl="1"/>
            <a:r>
              <a:rPr lang="en-US" sz="2200" dirty="0"/>
              <a:t>~23% increase over existing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Prioritizing Investments – Assumes 100% Eff.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21"/>
          </p:nvPr>
        </p:nvSpPr>
        <p:spPr/>
      </p:sp>
      <p:sp>
        <p:nvSpPr>
          <p:cNvPr id="7" name="Picture Placeholder 6"/>
          <p:cNvSpPr>
            <a:spLocks noGrp="1"/>
          </p:cNvSpPr>
          <p:nvPr>
            <p:ph type="pic" sz="quarter" idx="22"/>
          </p:nvPr>
        </p:nvSpPr>
        <p:spPr/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l="2837" t="5195" r="2032" b="2219"/>
          <a:stretch/>
        </p:blipFill>
        <p:spPr>
          <a:xfrm>
            <a:off x="2859315" y="1436912"/>
            <a:ext cx="8481573" cy="5297715"/>
          </a:xfrm>
          <a:prstGeom prst="rect">
            <a:avLst/>
          </a:prstGeom>
        </p:spPr>
      </p:pic>
      <p:cxnSp>
        <p:nvCxnSpPr>
          <p:cNvPr id="15" name="Straight Arrow Connector 14"/>
          <p:cNvCxnSpPr/>
          <p:nvPr/>
        </p:nvCxnSpPr>
        <p:spPr>
          <a:xfrm>
            <a:off x="10639156" y="2842003"/>
            <a:ext cx="0" cy="1611823"/>
          </a:xfrm>
          <a:prstGeom prst="straightConnector1">
            <a:avLst/>
          </a:prstGeom>
          <a:ln w="76200">
            <a:solidFill>
              <a:schemeClr val="accent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9215034" y="3262450"/>
            <a:ext cx="14258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Potential Value of Risk Prioritization</a:t>
            </a:r>
            <a:endParaRPr lang="en-US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78990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6268"/>
            <a:ext cx="11472333" cy="582218"/>
          </a:xfrm>
        </p:spPr>
        <p:txBody>
          <a:bodyPr>
            <a:normAutofit/>
          </a:bodyPr>
          <a:lstStyle/>
          <a:p>
            <a:r>
              <a:rPr lang="en-US" dirty="0" smtClean="0"/>
              <a:t>Scenario A – Business as Usual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21"/>
          </p:nvPr>
        </p:nvSpPr>
        <p:spPr/>
      </p:sp>
      <p:sp>
        <p:nvSpPr>
          <p:cNvPr id="8" name="Picture Placeholder 7"/>
          <p:cNvSpPr>
            <a:spLocks noGrp="1"/>
          </p:cNvSpPr>
          <p:nvPr>
            <p:ph type="pic" sz="quarter" idx="22"/>
          </p:nvPr>
        </p:nvSpPr>
        <p:spPr/>
      </p:sp>
      <p:sp>
        <p:nvSpPr>
          <p:cNvPr id="3" name="TextBox 2"/>
          <p:cNvSpPr txBox="1"/>
          <p:nvPr/>
        </p:nvSpPr>
        <p:spPr>
          <a:xfrm>
            <a:off x="136368" y="1141560"/>
            <a:ext cx="278211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Key Assumptions – Scenario 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5,700 </a:t>
            </a:r>
            <a:r>
              <a:rPr lang="en-US" dirty="0" err="1" smtClean="0"/>
              <a:t>ft</a:t>
            </a:r>
            <a:r>
              <a:rPr lang="en-US" dirty="0" smtClean="0"/>
              <a:t>/</a:t>
            </a:r>
            <a:r>
              <a:rPr lang="en-US" dirty="0" err="1" smtClean="0"/>
              <a:t>yr</a:t>
            </a:r>
            <a:r>
              <a:rPr lang="en-US" dirty="0" smtClean="0"/>
              <a:t> – initial renewal level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0%  - annual increase in renewal level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75% - effectiveness of replacement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8479" y="768486"/>
            <a:ext cx="9225244" cy="5761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7003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1421"/>
            <a:ext cx="11472333" cy="669767"/>
          </a:xfrm>
        </p:spPr>
        <p:txBody>
          <a:bodyPr>
            <a:normAutofit/>
          </a:bodyPr>
          <a:lstStyle/>
          <a:p>
            <a:r>
              <a:rPr lang="en-US" dirty="0" smtClean="0"/>
              <a:t>Scenario B – Maintain Existing Service Levels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21"/>
          </p:nvPr>
        </p:nvSpPr>
        <p:spPr/>
      </p:sp>
      <p:sp>
        <p:nvSpPr>
          <p:cNvPr id="6" name="Picture Placeholder 5"/>
          <p:cNvSpPr>
            <a:spLocks noGrp="1"/>
          </p:cNvSpPr>
          <p:nvPr>
            <p:ph type="pic" sz="quarter" idx="22"/>
          </p:nvPr>
        </p:nvSpPr>
        <p:spPr/>
      </p:sp>
      <p:sp>
        <p:nvSpPr>
          <p:cNvPr id="8" name="TextBox 7"/>
          <p:cNvSpPr txBox="1"/>
          <p:nvPr/>
        </p:nvSpPr>
        <p:spPr>
          <a:xfrm>
            <a:off x="121687" y="1141560"/>
            <a:ext cx="278211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Key Assumptions – Scenario 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7,500 </a:t>
            </a:r>
            <a:r>
              <a:rPr lang="en-US" dirty="0" err="1" smtClean="0"/>
              <a:t>ft</a:t>
            </a:r>
            <a:r>
              <a:rPr lang="en-US" dirty="0" smtClean="0"/>
              <a:t>/</a:t>
            </a:r>
            <a:r>
              <a:rPr lang="en-US" dirty="0" err="1" smtClean="0"/>
              <a:t>yr</a:t>
            </a:r>
            <a:r>
              <a:rPr lang="en-US" dirty="0" smtClean="0"/>
              <a:t> – initial renewal level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5%  - annual increase in renewal level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75% - effectiveness of replacement</a:t>
            </a:r>
            <a:endParaRPr lang="en-US" dirty="0"/>
          </a:p>
        </p:txBody>
      </p:sp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3798" y="771188"/>
            <a:ext cx="9189597" cy="57268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72235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607"/>
            <a:ext cx="11472333" cy="739302"/>
          </a:xfrm>
        </p:spPr>
        <p:txBody>
          <a:bodyPr>
            <a:normAutofit/>
          </a:bodyPr>
          <a:lstStyle/>
          <a:p>
            <a:r>
              <a:rPr lang="en-US" dirty="0" smtClean="0"/>
              <a:t>Scenario C – Improve Service Levels</a:t>
            </a:r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21"/>
          </p:nvPr>
        </p:nvSpPr>
        <p:spPr/>
      </p:sp>
      <p:sp>
        <p:nvSpPr>
          <p:cNvPr id="7" name="Picture Placeholder 6"/>
          <p:cNvSpPr>
            <a:spLocks noGrp="1"/>
          </p:cNvSpPr>
          <p:nvPr>
            <p:ph type="pic" sz="quarter" idx="22"/>
          </p:nvPr>
        </p:nvSpPr>
        <p:spPr/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7056" y="771909"/>
            <a:ext cx="9138119" cy="570671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2231" y="1141560"/>
            <a:ext cx="278211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Key Assumptions – Scenario 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12,000 </a:t>
            </a:r>
            <a:r>
              <a:rPr lang="en-US" dirty="0" err="1" smtClean="0"/>
              <a:t>ft</a:t>
            </a:r>
            <a:r>
              <a:rPr lang="en-US" dirty="0" smtClean="0"/>
              <a:t>/</a:t>
            </a:r>
            <a:r>
              <a:rPr lang="en-US" dirty="0" err="1" smtClean="0"/>
              <a:t>yr</a:t>
            </a:r>
            <a:r>
              <a:rPr lang="en-US" dirty="0" smtClean="0"/>
              <a:t> – initial renewal level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3.5%  - annual increase in renewal level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75% - effectiveness of replacement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1615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6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 l="3777" r="3777"/>
          <a:stretch/>
        </p:blipFill>
        <p:spPr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>
            <p:ph type="pic" sz="quarter" idx="21"/>
          </p:nvPr>
        </p:nvSpPr>
        <p:spPr>
          <a:solidFill>
            <a:schemeClr val="bg1"/>
          </a:solidFill>
        </p:spPr>
      </p:sp>
      <p:sp>
        <p:nvSpPr>
          <p:cNvPr id="4" name="Picture Placeholder 3"/>
          <p:cNvSpPr>
            <a:spLocks noGrp="1"/>
          </p:cNvSpPr>
          <p:nvPr>
            <p:ph type="pic" sz="quarter" idx="22"/>
          </p:nvPr>
        </p:nvSpPr>
        <p:spPr>
          <a:solidFill>
            <a:schemeClr val="bg1"/>
          </a:solidFill>
        </p:spPr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04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7442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03" r="18603"/>
          <a:stretch/>
        </p:blipFill>
        <p:spPr/>
      </p:pic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>
              <a:spcBef>
                <a:spcPct val="0"/>
              </a:spcBef>
              <a:defRPr/>
            </a:pPr>
            <a:r>
              <a:rPr lang="en-US" altLang="en-US" sz="2800" dirty="0"/>
              <a:t>Phase 1 – Break Data and Service Level </a:t>
            </a:r>
            <a:r>
              <a:rPr lang="en-US" altLang="en-US" sz="2800" dirty="0" smtClean="0"/>
              <a:t>Analysis including Likelihood of Failure (LoF) Analysis</a:t>
            </a:r>
            <a:endParaRPr lang="en-US" altLang="en-US" sz="2800" dirty="0"/>
          </a:p>
          <a:p>
            <a:pPr lvl="1">
              <a:spcBef>
                <a:spcPct val="0"/>
              </a:spcBef>
              <a:defRPr/>
            </a:pPr>
            <a:r>
              <a:rPr lang="en-US" altLang="en-US" sz="2200" dirty="0"/>
              <a:t>Completed 2</a:t>
            </a:r>
            <a:r>
              <a:rPr lang="en-US" altLang="en-US" sz="2200" baseline="30000" dirty="0"/>
              <a:t>nd</a:t>
            </a:r>
            <a:r>
              <a:rPr lang="en-US" altLang="en-US" sz="2200" dirty="0"/>
              <a:t> Quarter 2018</a:t>
            </a:r>
          </a:p>
          <a:p>
            <a:pPr>
              <a:spcBef>
                <a:spcPct val="0"/>
              </a:spcBef>
              <a:defRPr/>
            </a:pPr>
            <a:r>
              <a:rPr lang="en-US" altLang="en-US" sz="2800" dirty="0"/>
              <a:t>Phase 2 – </a:t>
            </a:r>
            <a:r>
              <a:rPr lang="en-US" altLang="en-US" sz="2800" dirty="0" smtClean="0"/>
              <a:t>Risk Prioritization (LoF and Consequence </a:t>
            </a:r>
            <a:r>
              <a:rPr lang="en-US" altLang="en-US" sz="2800" dirty="0"/>
              <a:t>of Failure </a:t>
            </a:r>
            <a:r>
              <a:rPr lang="en-US" altLang="en-US" sz="2800" dirty="0" smtClean="0"/>
              <a:t>Analysis)</a:t>
            </a:r>
            <a:endParaRPr lang="en-US" altLang="en-US" sz="2800" dirty="0"/>
          </a:p>
          <a:p>
            <a:pPr lvl="1">
              <a:spcBef>
                <a:spcPct val="0"/>
              </a:spcBef>
              <a:defRPr/>
            </a:pPr>
            <a:r>
              <a:rPr lang="en-US" altLang="en-US" sz="2200" dirty="0"/>
              <a:t>Complete Early 1</a:t>
            </a:r>
            <a:r>
              <a:rPr lang="en-US" altLang="en-US" sz="2200" baseline="30000" dirty="0"/>
              <a:t>st</a:t>
            </a:r>
            <a:r>
              <a:rPr lang="en-US" altLang="en-US" sz="2200" dirty="0"/>
              <a:t> Quarter 2019</a:t>
            </a:r>
          </a:p>
          <a:p>
            <a:pPr>
              <a:spcBef>
                <a:spcPct val="0"/>
              </a:spcBef>
              <a:defRPr/>
            </a:pPr>
            <a:r>
              <a:rPr lang="en-US" altLang="en-US" sz="2800" dirty="0"/>
              <a:t>Phase 3 – Capital Improvement Planning</a:t>
            </a:r>
          </a:p>
          <a:p>
            <a:pPr lvl="1">
              <a:spcBef>
                <a:spcPct val="0"/>
              </a:spcBef>
              <a:defRPr/>
            </a:pPr>
            <a:r>
              <a:rPr lang="en-US" altLang="en-US" sz="2200" dirty="0"/>
              <a:t>Complete Late 1</a:t>
            </a:r>
            <a:r>
              <a:rPr lang="en-US" altLang="en-US" sz="2200" baseline="30000" dirty="0"/>
              <a:t>st</a:t>
            </a:r>
            <a:r>
              <a:rPr lang="en-US" altLang="en-US" sz="2200" dirty="0"/>
              <a:t> Quarter 2019</a:t>
            </a:r>
          </a:p>
          <a:p>
            <a:pPr marL="0" indent="0">
              <a:spcBef>
                <a:spcPct val="0"/>
              </a:spcBef>
              <a:buNone/>
              <a:defRPr/>
            </a:pPr>
            <a:endParaRPr lang="en-US" altLang="en-US" sz="2800" dirty="0"/>
          </a:p>
          <a:p>
            <a:pPr>
              <a:spcBef>
                <a:spcPct val="0"/>
              </a:spcBef>
              <a:defRPr/>
            </a:pPr>
            <a:endParaRPr lang="en-US" altLang="en-US" sz="3600" dirty="0"/>
          </a:p>
          <a:p>
            <a:pPr>
              <a:spcBef>
                <a:spcPct val="0"/>
              </a:spcBef>
              <a:buFontTx/>
              <a:buAutoNum type="arabicPeriod"/>
              <a:defRPr/>
            </a:pPr>
            <a:endParaRPr lang="en-US" altLang="en-US" sz="2000" dirty="0"/>
          </a:p>
          <a:p>
            <a:endParaRPr lang="en-US" dirty="0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altLang="en-US" sz="4000" b="1" dirty="0" smtClean="0"/>
              <a:t>Next Steps</a:t>
            </a:r>
            <a:endParaRPr lang="en-US" altLang="en-US" sz="4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286000" y="1674814"/>
            <a:ext cx="76962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dirty="0">
              <a:latin typeface="Arial" charset="0"/>
              <a:ea typeface="ＭＳ Ｐゴシック" pitchFamily="-16" charset="-128"/>
            </a:endParaRPr>
          </a:p>
          <a:p>
            <a:pPr>
              <a:defRPr/>
            </a:pPr>
            <a:endParaRPr lang="en-US" dirty="0">
              <a:latin typeface="Arial" charset="0"/>
              <a:ea typeface="ＭＳ Ｐゴシック" pitchFamily="-1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045990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6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7" t="12627" r="1622"/>
          <a:stretch/>
        </p:blipFill>
        <p:spPr>
          <a:xfrm>
            <a:off x="0" y="0"/>
            <a:ext cx="11466285" cy="6858000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>
            <p:ph type="pic" sz="quarter" idx="21"/>
          </p:nvPr>
        </p:nvSpPr>
        <p:spPr>
          <a:solidFill>
            <a:schemeClr val="bg1"/>
          </a:solidFill>
        </p:spPr>
      </p:sp>
      <p:sp>
        <p:nvSpPr>
          <p:cNvPr id="4" name="Picture Placeholder 3"/>
          <p:cNvSpPr>
            <a:spLocks noGrp="1"/>
          </p:cNvSpPr>
          <p:nvPr>
            <p:ph type="pic" sz="quarter" idx="22"/>
          </p:nvPr>
        </p:nvSpPr>
        <p:spPr>
          <a:solidFill>
            <a:schemeClr val="bg1"/>
          </a:solidFill>
        </p:spPr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78366" y="4447954"/>
            <a:ext cx="7834620" cy="1484993"/>
          </a:xfrm>
        </p:spPr>
        <p:txBody>
          <a:bodyPr/>
          <a:lstStyle/>
          <a:p>
            <a:r>
              <a:rPr lang="en-US" sz="9600" dirty="0" smtClean="0"/>
              <a:t>Questions?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29471338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/>
          <p:cNvPicPr>
            <a:picLocks noGrp="1" noChangeAspect="1"/>
          </p:cNvPicPr>
          <p:nvPr>
            <p:ph type="pic" sz="quarter"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35" r="23535"/>
          <a:stretch>
            <a:fillRect/>
          </a:stretch>
        </p:blipFill>
        <p:spPr/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sz="2800" dirty="0"/>
              <a:t>Develop tool for focused replacement based on condition, not age</a:t>
            </a:r>
          </a:p>
          <a:p>
            <a:r>
              <a:rPr lang="en-US" sz="2800" dirty="0"/>
              <a:t>Provide basis for determining future budgets based on service level goals</a:t>
            </a:r>
          </a:p>
          <a:p>
            <a:r>
              <a:rPr lang="en-US" sz="2800" dirty="0" smtClean="0"/>
              <a:t>Establish metric-driven </a:t>
            </a:r>
            <a:r>
              <a:rPr lang="en-US" sz="2800" dirty="0"/>
              <a:t>capital improvement plan based on risk (likelihood and consequence of main failures)</a:t>
            </a:r>
          </a:p>
          <a:p>
            <a:r>
              <a:rPr lang="en-US" sz="2800" dirty="0" smtClean="0"/>
              <a:t>Form collaborative </a:t>
            </a:r>
            <a:r>
              <a:rPr lang="en-US" sz="2800" dirty="0"/>
              <a:t>approach with Public Works for mutually beneficial projects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Water Main Replacement Prioritization Study Goals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726662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2863" y="0"/>
            <a:ext cx="7191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Benchmarking Survey Results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093428558"/>
              </p:ext>
            </p:extLst>
          </p:nvPr>
        </p:nvGraphicFramePr>
        <p:xfrm>
          <a:off x="133350" y="1326630"/>
          <a:ext cx="11287222" cy="52552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40502"/>
                <a:gridCol w="2011680"/>
                <a:gridCol w="2011680"/>
                <a:gridCol w="2011680"/>
                <a:gridCol w="2011680"/>
              </a:tblGrid>
              <a:tr h="68119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Reference Utility</a:t>
                      </a:r>
                      <a:endParaRPr lang="en-US" sz="1800" b="1" dirty="0">
                        <a:solidFill>
                          <a:schemeClr val="bg2"/>
                        </a:solidFill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36830" marB="3683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System Length, mi</a:t>
                      </a:r>
                      <a:endParaRPr lang="en-US" sz="1800" b="1" dirty="0">
                        <a:solidFill>
                          <a:schemeClr val="bg2"/>
                        </a:solidFill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36830" marB="3683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Break Rate</a:t>
                      </a:r>
                      <a:r>
                        <a:rPr lang="en-US" sz="2000" b="1" baseline="30000" dirty="0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1</a:t>
                      </a:r>
                      <a:r>
                        <a:rPr lang="en-US" sz="2000" b="1" dirty="0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en-US" sz="1800" b="1" dirty="0">
                        <a:solidFill>
                          <a:schemeClr val="bg2"/>
                        </a:solidFill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36830" marB="3683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Current Length Replaced</a:t>
                      </a:r>
                      <a:r>
                        <a:rPr lang="en-US" sz="2000" b="1" baseline="30000" dirty="0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1</a:t>
                      </a:r>
                      <a:r>
                        <a:rPr lang="en-US" sz="2000" b="1" dirty="0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, mi</a:t>
                      </a:r>
                      <a:endParaRPr lang="en-US" sz="1800" b="1" dirty="0">
                        <a:solidFill>
                          <a:schemeClr val="bg2"/>
                        </a:solidFill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36830" marB="3683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Replacement Ratio</a:t>
                      </a:r>
                      <a:endParaRPr lang="en-US" sz="1800" b="1" dirty="0">
                        <a:solidFill>
                          <a:schemeClr val="bg2"/>
                        </a:solidFill>
                        <a:effectLst/>
                        <a:latin typeface="+mn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36830" marB="36830" anchor="ctr"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2"/>
                          </a:solidFill>
                          <a:effectLst/>
                        </a:rPr>
                        <a:t>Rochester Public Utilities</a:t>
                      </a:r>
                      <a:endParaRPr lang="en-US" sz="1400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36830" marB="3683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578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36830" marB="3683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8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36830" marB="3683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1.1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36830" marB="3683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0.19%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36830" marB="36830" anchor="ctr"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2"/>
                          </a:solidFill>
                          <a:effectLst/>
                        </a:rPr>
                        <a:t>City of Minneapolis Water</a:t>
                      </a:r>
                      <a:endParaRPr lang="en-US" sz="1400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36830" marB="3683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1,100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36830" marB="3683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30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36830" marB="3683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2.8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36830" marB="3683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0.25%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36830" marB="36830" anchor="ctr"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2"/>
                          </a:solidFill>
                          <a:effectLst/>
                        </a:rPr>
                        <a:t>Des Moines Water Works</a:t>
                      </a:r>
                      <a:endParaRPr lang="en-US" sz="1400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36830" marB="3683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1,441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36830" marB="3683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22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36830" marB="3683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6.8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36830" marB="3683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0.47%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36830" marB="36830" anchor="ctr"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2"/>
                          </a:solidFill>
                          <a:effectLst/>
                        </a:rPr>
                        <a:t>Lincoln Water System</a:t>
                      </a:r>
                      <a:endParaRPr lang="en-US" sz="140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36830" marB="3683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1,225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36830" marB="3683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36830" marB="3683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7.0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36830" marB="3683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0.57%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36830" marB="36830" anchor="ctr"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2"/>
                          </a:solidFill>
                          <a:effectLst/>
                        </a:rPr>
                        <a:t>Metropolitan Utilities </a:t>
                      </a:r>
                      <a:r>
                        <a:rPr lang="en-US" sz="1600" dirty="0" smtClean="0">
                          <a:solidFill>
                            <a:schemeClr val="bg2"/>
                          </a:solidFill>
                          <a:effectLst/>
                        </a:rPr>
                        <a:t>District</a:t>
                      </a:r>
                      <a:endParaRPr lang="en-US" sz="1400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36830" marB="3683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2,928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36830" marB="3683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17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36830" marB="3683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11.0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36830" marB="3683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0.38%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36830" marB="36830" anchor="ctr"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2"/>
                          </a:solidFill>
                          <a:effectLst/>
                        </a:rPr>
                        <a:t>St. Paul Regional Water Services</a:t>
                      </a:r>
                      <a:endParaRPr lang="en-US" sz="1400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36830" marB="3683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1,185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36830" marB="3683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11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36830" marB="3683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8.0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36830" marB="3683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0.68%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36830" marB="36830" anchor="ctr"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2"/>
                          </a:solidFill>
                          <a:effectLst/>
                        </a:rPr>
                        <a:t>City of St. Cloud</a:t>
                      </a:r>
                      <a:endParaRPr lang="en-US" sz="140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36830" marB="3683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302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36830" marB="3683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36830" marB="3683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1.7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36830" marB="3683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0.57%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36830" marB="36830" anchor="ctr"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2"/>
                          </a:solidFill>
                          <a:effectLst/>
                        </a:rPr>
                        <a:t>City of Sioux Falls</a:t>
                      </a:r>
                      <a:endParaRPr lang="en-US" sz="1400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36830" marB="3683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1,056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36830" marB="3683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36830" marB="3683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12.0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36830" marB="3683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1.14%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36830" marB="36830" anchor="ctr"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2"/>
                          </a:solidFill>
                          <a:effectLst/>
                        </a:rPr>
                        <a:t>City of Cedar Rapids</a:t>
                      </a:r>
                      <a:endParaRPr lang="en-US" sz="1400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36830" marB="3683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671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36830" marB="3683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15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36830" marB="3683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2.6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36830" marB="3683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0.39%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36830" marB="36830" anchor="ctr"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2"/>
                          </a:solidFill>
                          <a:effectLst/>
                        </a:rPr>
                        <a:t>City of Mankato</a:t>
                      </a:r>
                      <a:endParaRPr lang="en-US" sz="1400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36830" marB="3683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257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36830" marB="3683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9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36830" marB="3683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0.7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36830" marB="3683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0.26%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36830" marB="36830" anchor="ctr">
                    <a:noFill/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72648" y="1999469"/>
            <a:ext cx="11400215" cy="479686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24104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6268"/>
            <a:ext cx="11472333" cy="572489"/>
          </a:xfrm>
        </p:spPr>
        <p:txBody>
          <a:bodyPr>
            <a:normAutofit/>
          </a:bodyPr>
          <a:lstStyle/>
          <a:p>
            <a:r>
              <a:rPr lang="en-US" dirty="0" smtClean="0"/>
              <a:t>Break Forecast – 3 Components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21"/>
          </p:nvPr>
        </p:nvSpPr>
        <p:spPr/>
      </p:sp>
      <p:sp>
        <p:nvSpPr>
          <p:cNvPr id="9" name="Picture Placeholder 8"/>
          <p:cNvSpPr>
            <a:spLocks noGrp="1"/>
          </p:cNvSpPr>
          <p:nvPr>
            <p:ph type="pic" sz="quarter" idx="22"/>
          </p:nvPr>
        </p:nvSpPr>
        <p:spPr/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1352048" y="758757"/>
            <a:ext cx="8155297" cy="6099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8751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52950075"/>
              </p:ext>
            </p:extLst>
          </p:nvPr>
        </p:nvGraphicFramePr>
        <p:xfrm>
          <a:off x="390525" y="357981"/>
          <a:ext cx="10465336" cy="63744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Picture Placeholder 3"/>
          <p:cNvSpPr>
            <a:spLocks noGrp="1"/>
          </p:cNvSpPr>
          <p:nvPr>
            <p:ph type="pic" sz="quarter" idx="21"/>
          </p:nvPr>
        </p:nvSpPr>
        <p:spPr/>
      </p:sp>
      <p:sp>
        <p:nvSpPr>
          <p:cNvPr id="6" name="Picture Placeholder 5"/>
          <p:cNvSpPr>
            <a:spLocks noGrp="1"/>
          </p:cNvSpPr>
          <p:nvPr>
            <p:ph type="pic" sz="quarter" idx="22"/>
          </p:nvPr>
        </p:nvSpPr>
        <p:spPr/>
      </p:sp>
    </p:spTree>
    <p:extLst>
      <p:ext uri="{BB962C8B-B14F-4D97-AF65-F5344CB8AC3E}">
        <p14:creationId xmlns:p14="http://schemas.microsoft.com/office/powerpoint/2010/main" val="353238410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21"/>
          </p:nvPr>
        </p:nvSpPr>
        <p:spPr/>
      </p:sp>
      <p:sp>
        <p:nvSpPr>
          <p:cNvPr id="5" name="Picture Placeholder 4"/>
          <p:cNvSpPr>
            <a:spLocks noGrp="1"/>
          </p:cNvSpPr>
          <p:nvPr>
            <p:ph type="pic" sz="quarter" idx="22"/>
          </p:nvPr>
        </p:nvSpPr>
        <p:spPr/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759" y="104448"/>
            <a:ext cx="10946815" cy="65979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664" y="186268"/>
            <a:ext cx="11496705" cy="6516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51447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21"/>
          </p:nvPr>
        </p:nvSpPr>
        <p:spPr/>
      </p:sp>
      <p:sp>
        <p:nvSpPr>
          <p:cNvPr id="9" name="Picture Placeholder 8"/>
          <p:cNvSpPr>
            <a:spLocks noGrp="1"/>
          </p:cNvSpPr>
          <p:nvPr>
            <p:ph type="pic" sz="quarter" idx="22"/>
          </p:nvPr>
        </p:nvSpPr>
        <p:spPr/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637" t="1706" r="1293" b="2591"/>
          <a:stretch/>
        </p:blipFill>
        <p:spPr>
          <a:xfrm>
            <a:off x="66675" y="466726"/>
            <a:ext cx="11315702" cy="56959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606" t="1708" r="1293" b="2560"/>
          <a:stretch/>
        </p:blipFill>
        <p:spPr>
          <a:xfrm>
            <a:off x="66677" y="466726"/>
            <a:ext cx="11315700" cy="569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79455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" r="28569"/>
          <a:stretch/>
        </p:blipFill>
        <p:spPr/>
      </p:pic>
      <p:sp>
        <p:nvSpPr>
          <p:cNvPr id="3" name="Content Placeholder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sz="2800" dirty="0"/>
              <a:t>Primary and secondary drivers of </a:t>
            </a:r>
            <a:r>
              <a:rPr lang="en-US" sz="2800" dirty="0" smtClean="0"/>
              <a:t>deterioration determined by analysis</a:t>
            </a:r>
          </a:p>
          <a:p>
            <a:pPr lvl="1"/>
            <a:r>
              <a:rPr lang="en-US" sz="2200" b="1" dirty="0" smtClean="0"/>
              <a:t>Material Vintage (age and material) - Primary</a:t>
            </a:r>
          </a:p>
          <a:p>
            <a:pPr lvl="1"/>
            <a:r>
              <a:rPr lang="en-US" sz="2200" dirty="0" smtClean="0"/>
              <a:t>Diameter - secondary</a:t>
            </a:r>
          </a:p>
          <a:p>
            <a:pPr lvl="1"/>
            <a:r>
              <a:rPr lang="en-US" sz="2200" dirty="0" smtClean="0"/>
              <a:t>Soil Data (Shrink/swell, Steel Corrosion, &amp; Frost Heave) - secondary</a:t>
            </a:r>
          </a:p>
          <a:p>
            <a:pPr lvl="1"/>
            <a:r>
              <a:rPr lang="en-US" sz="2200" strike="sngStrike" dirty="0" smtClean="0"/>
              <a:t>Number of Taps</a:t>
            </a:r>
          </a:p>
          <a:p>
            <a:pPr lvl="1"/>
            <a:r>
              <a:rPr lang="en-US" sz="2200" strike="sngStrike" dirty="0" smtClean="0"/>
              <a:t>Pressure</a:t>
            </a:r>
          </a:p>
          <a:p>
            <a:r>
              <a:rPr lang="en-US" sz="3200" dirty="0" smtClean="0"/>
              <a:t>These factors will be used in prioritization (Phase 2)</a:t>
            </a:r>
            <a:endParaRPr lang="en-US" sz="3200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Break Analysis - Results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66657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6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/>
          <a:srcRect l="3777" r="3777"/>
          <a:stretch/>
        </p:blipFill>
        <p:spPr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>
            <p:ph type="pic" sz="quarter" idx="21"/>
          </p:nvPr>
        </p:nvSpPr>
        <p:spPr>
          <a:solidFill>
            <a:schemeClr val="bg1"/>
          </a:solidFill>
        </p:spPr>
      </p:sp>
      <p:sp>
        <p:nvSpPr>
          <p:cNvPr id="4" name="Picture Placeholder 3"/>
          <p:cNvSpPr>
            <a:spLocks noGrp="1"/>
          </p:cNvSpPr>
          <p:nvPr>
            <p:ph type="pic" sz="quarter" idx="22"/>
          </p:nvPr>
        </p:nvSpPr>
        <p:spPr>
          <a:solidFill>
            <a:schemeClr val="bg1"/>
          </a:solidFill>
        </p:spPr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01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Break Analysis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2564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>
          <a:xfrm>
            <a:off x="-15673" y="1329528"/>
            <a:ext cx="6416473" cy="2950642"/>
          </a:xfrm>
        </p:spPr>
        <p:txBody>
          <a:bodyPr/>
          <a:lstStyle/>
          <a:p>
            <a:r>
              <a:rPr lang="en-US" dirty="0" smtClean="0"/>
              <a:t>Growing system: </a:t>
            </a:r>
          </a:p>
          <a:p>
            <a:pPr lvl="1"/>
            <a:r>
              <a:rPr lang="en-US" dirty="0" smtClean="0"/>
              <a:t>Grown from under 300 miles in 1988 to currently ~600 miles</a:t>
            </a:r>
          </a:p>
          <a:p>
            <a:r>
              <a:rPr lang="en-US" dirty="0" smtClean="0"/>
              <a:t>Low break rate (or number of breaks per 100 miles)</a:t>
            </a:r>
          </a:p>
          <a:p>
            <a:pPr lvl="1"/>
            <a:r>
              <a:rPr lang="en-US" dirty="0" smtClean="0"/>
              <a:t>Approximately 8 (5-year average)</a:t>
            </a:r>
          </a:p>
          <a:p>
            <a:r>
              <a:rPr lang="en-US" dirty="0"/>
              <a:t>Pipe diameters in the RPU system range from 0.75 to 24 inches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RPU System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21"/>
          </p:nvPr>
        </p:nvSpPr>
        <p:spPr/>
      </p:sp>
      <p:sp>
        <p:nvSpPr>
          <p:cNvPr id="5" name="Picture Placeholder 4"/>
          <p:cNvSpPr>
            <a:spLocks noGrp="1"/>
          </p:cNvSpPr>
          <p:nvPr>
            <p:ph type="pic" sz="quarter" idx="22"/>
          </p:nvPr>
        </p:nvSpPr>
        <p:spPr/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4328" y="1"/>
            <a:ext cx="42823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9127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21"/>
          </p:nvPr>
        </p:nvSpPr>
        <p:spPr>
          <a:solidFill>
            <a:schemeClr val="accent1"/>
          </a:solidFill>
        </p:spPr>
      </p:sp>
      <p:sp>
        <p:nvSpPr>
          <p:cNvPr id="14" name="Picture Placeholder 13"/>
          <p:cNvSpPr>
            <a:spLocks noGrp="1"/>
          </p:cNvSpPr>
          <p:nvPr>
            <p:ph type="pic" sz="quarter" idx="22"/>
          </p:nvPr>
        </p:nvSpPr>
        <p:spPr>
          <a:solidFill>
            <a:schemeClr val="accent1"/>
          </a:solidFill>
        </p:spPr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7755" t="6297" r="1395" b="5130"/>
          <a:stretch/>
        </p:blipFill>
        <p:spPr>
          <a:xfrm rot="5400000">
            <a:off x="2435035" y="-1350637"/>
            <a:ext cx="6200777" cy="10216497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 rot="10800000">
            <a:off x="10136202" y="4656232"/>
            <a:ext cx="815248" cy="539826"/>
          </a:xfrm>
          <a:prstGeom prst="rightArrow">
            <a:avLst/>
          </a:prstGeom>
          <a:solidFill>
            <a:srgbClr val="C8102E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01397" y="249790"/>
            <a:ext cx="89867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Historical Water Main Break Summary: 1988-2016</a:t>
            </a:r>
            <a:endParaRPr lang="en-US" sz="2400" b="1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 rot="16200000">
            <a:off x="-931461" y="3108260"/>
            <a:ext cx="24094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Miles of Water Main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 rot="16200000">
            <a:off x="8720250" y="2474378"/>
            <a:ext cx="41546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Water Main Breaks / 100 Miles of Water Main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15488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21"/>
          </p:nvPr>
        </p:nvSpPr>
        <p:spPr>
          <a:solidFill>
            <a:schemeClr val="accent1"/>
          </a:solidFill>
        </p:spPr>
      </p:sp>
      <p:sp>
        <p:nvSpPr>
          <p:cNvPr id="8" name="Picture Placeholder 7"/>
          <p:cNvSpPr>
            <a:spLocks noGrp="1"/>
          </p:cNvSpPr>
          <p:nvPr>
            <p:ph type="pic" sz="quarter" idx="22"/>
          </p:nvPr>
        </p:nvSpPr>
        <p:spPr>
          <a:solidFill>
            <a:schemeClr val="accent1"/>
          </a:solidFill>
        </p:spPr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6921"/>
          <a:stretch/>
        </p:blipFill>
        <p:spPr>
          <a:xfrm>
            <a:off x="142875" y="616205"/>
            <a:ext cx="9786616" cy="620889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91772" y="154540"/>
            <a:ext cx="106041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Anticipated Annual water main replacement schedule</a:t>
            </a:r>
            <a:endParaRPr lang="en-US" sz="2400" b="1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16200000">
            <a:off x="-1293936" y="2746311"/>
            <a:ext cx="3533448" cy="30777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Feet of Pipe to be Replaced Per Year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06915" y="6270562"/>
            <a:ext cx="3533448" cy="30777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Replacement Years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87753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6"/>
          </p:nvPr>
        </p:nvSpPr>
        <p:spPr>
          <a:xfrm>
            <a:off x="-15673" y="1329528"/>
            <a:ext cx="5476673" cy="1871281"/>
          </a:xfrm>
        </p:spPr>
        <p:txBody>
          <a:bodyPr/>
          <a:lstStyle/>
          <a:p>
            <a:r>
              <a:rPr lang="en-US" sz="2800" dirty="0" smtClean="0"/>
              <a:t>Potential primary </a:t>
            </a:r>
            <a:r>
              <a:rPr lang="en-US" sz="2800" dirty="0"/>
              <a:t>and secondary drivers of </a:t>
            </a:r>
            <a:r>
              <a:rPr lang="en-US" sz="2800" dirty="0" smtClean="0"/>
              <a:t>water main deterioration</a:t>
            </a:r>
          </a:p>
          <a:p>
            <a:pPr lvl="1"/>
            <a:r>
              <a:rPr lang="en-US" sz="2200" dirty="0" smtClean="0"/>
              <a:t>Material Vintage (age and material)</a:t>
            </a:r>
          </a:p>
          <a:p>
            <a:pPr lvl="1"/>
            <a:r>
              <a:rPr lang="en-US" sz="2200" dirty="0" smtClean="0"/>
              <a:t>Diameter</a:t>
            </a:r>
          </a:p>
          <a:p>
            <a:pPr lvl="1"/>
            <a:r>
              <a:rPr lang="en-US" sz="2200" dirty="0" smtClean="0"/>
              <a:t>Soil Data (Shrink/Swell, Steel Corrosion, &amp; Frost Heave</a:t>
            </a:r>
            <a:r>
              <a:rPr lang="en-US" sz="2200" dirty="0"/>
              <a:t>) </a:t>
            </a:r>
            <a:endParaRPr lang="en-US" sz="2200" dirty="0" smtClean="0"/>
          </a:p>
          <a:p>
            <a:pPr lvl="1"/>
            <a:r>
              <a:rPr lang="en-US" sz="2200" dirty="0" smtClean="0"/>
              <a:t>Pressure</a:t>
            </a:r>
          </a:p>
          <a:p>
            <a:pPr lvl="1"/>
            <a:r>
              <a:rPr lang="en-US" sz="2200" dirty="0" smtClean="0"/>
              <a:t>Number of Taps</a:t>
            </a:r>
            <a:endParaRPr lang="en-US" sz="2200" dirty="0"/>
          </a:p>
          <a:p>
            <a:r>
              <a:rPr lang="en-US" sz="2800" dirty="0"/>
              <a:t>Proposed </a:t>
            </a:r>
            <a:r>
              <a:rPr lang="en-US" sz="2800" dirty="0" smtClean="0"/>
              <a:t>groupings, or cohorts, </a:t>
            </a:r>
            <a:r>
              <a:rPr lang="en-US" sz="2800" dirty="0"/>
              <a:t>based on </a:t>
            </a:r>
            <a:r>
              <a:rPr lang="en-US" sz="2800" dirty="0" smtClean="0"/>
              <a:t>analysis of RPU data</a:t>
            </a:r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Break Analysis</a:t>
            </a:r>
            <a:endParaRPr lang="en-US" dirty="0"/>
          </a:p>
        </p:txBody>
      </p:sp>
      <p:pic>
        <p:nvPicPr>
          <p:cNvPr id="11" name="Picture Placeholder 10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4" b="18562"/>
          <a:stretch/>
        </p:blipFill>
        <p:spPr/>
      </p:pic>
      <p:sp>
        <p:nvSpPr>
          <p:cNvPr id="4" name="Rectangle 3"/>
          <p:cNvSpPr/>
          <p:nvPr/>
        </p:nvSpPr>
        <p:spPr>
          <a:xfrm>
            <a:off x="262647" y="2266545"/>
            <a:ext cx="4367719" cy="43774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262647" y="4027251"/>
            <a:ext cx="168288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262647" y="4442297"/>
            <a:ext cx="2020111" cy="324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938015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21"/>
          </p:nvPr>
        </p:nvSpPr>
        <p:spPr/>
      </p:sp>
      <p:sp>
        <p:nvSpPr>
          <p:cNvPr id="8" name="Picture Placeholder 7"/>
          <p:cNvSpPr>
            <a:spLocks noGrp="1"/>
          </p:cNvSpPr>
          <p:nvPr>
            <p:ph type="pic" sz="quarter" idx="22"/>
          </p:nvPr>
        </p:nvSpPr>
        <p:spPr/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355" y="365125"/>
            <a:ext cx="11103843" cy="6363666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7996136" y="5155660"/>
            <a:ext cx="408561" cy="36965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076981" y="1892008"/>
            <a:ext cx="408561" cy="36965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63252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6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 l="3777" r="3777"/>
          <a:stretch/>
        </p:blipFill>
        <p:spPr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>
            <p:ph type="pic" sz="quarter" idx="21"/>
          </p:nvPr>
        </p:nvSpPr>
        <p:spPr>
          <a:solidFill>
            <a:schemeClr val="bg1"/>
          </a:solidFill>
        </p:spPr>
      </p:sp>
      <p:sp>
        <p:nvSpPr>
          <p:cNvPr id="4" name="Picture Placeholder 3"/>
          <p:cNvSpPr>
            <a:spLocks noGrp="1"/>
          </p:cNvSpPr>
          <p:nvPr>
            <p:ph type="pic" sz="quarter" idx="22"/>
          </p:nvPr>
        </p:nvSpPr>
        <p:spPr>
          <a:solidFill>
            <a:schemeClr val="bg1"/>
          </a:solidFill>
        </p:spPr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02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Benchmarking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8581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DR_Base_16-9_Titlecase_WhtBkgd_0916">
  <a:themeElements>
    <a:clrScheme name="HDR White-Brights">
      <a:dk1>
        <a:srgbClr val="54585A"/>
      </a:dk1>
      <a:lt1>
        <a:srgbClr val="000000"/>
      </a:lt1>
      <a:dk2>
        <a:srgbClr val="FFFFFF"/>
      </a:dk2>
      <a:lt2>
        <a:srgbClr val="A8A99E"/>
      </a:lt2>
      <a:accent1>
        <a:srgbClr val="4298B5"/>
      </a:accent1>
      <a:accent2>
        <a:srgbClr val="C8102E"/>
      </a:accent2>
      <a:accent3>
        <a:srgbClr val="CE0058"/>
      </a:accent3>
      <a:accent4>
        <a:srgbClr val="FF8200"/>
      </a:accent4>
      <a:accent5>
        <a:srgbClr val="FFC600"/>
      </a:accent5>
      <a:accent6>
        <a:srgbClr val="78BE20"/>
      </a:accent6>
      <a:hlink>
        <a:srgbClr val="004C97"/>
      </a:hlink>
      <a:folHlink>
        <a:srgbClr val="772583"/>
      </a:folHlink>
    </a:clrScheme>
    <a:fontScheme name="Custom 9">
      <a:majorFont>
        <a:latin typeface="Arial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10178</TotalTime>
  <Words>798</Words>
  <Application>Microsoft Office PowerPoint</Application>
  <PresentationFormat>Custom</PresentationFormat>
  <Paragraphs>167</Paragraphs>
  <Slides>25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HDR_Base_16-9_Titlecase_WhtBkgd_0916</vt:lpstr>
      <vt:lpstr>Water Main Replacement Analysis Results August 28, 2018</vt:lpstr>
      <vt:lpstr>Water Main Replacement Prioritization Study Goals</vt:lpstr>
      <vt:lpstr>Main Break Analysis</vt:lpstr>
      <vt:lpstr>RPU System</vt:lpstr>
      <vt:lpstr>PowerPoint Presentation</vt:lpstr>
      <vt:lpstr>PowerPoint Presentation</vt:lpstr>
      <vt:lpstr>Main Break Analysis</vt:lpstr>
      <vt:lpstr>PowerPoint Presentation</vt:lpstr>
      <vt:lpstr>Benchmarking</vt:lpstr>
      <vt:lpstr>PowerPoint Presentation</vt:lpstr>
      <vt:lpstr>Break Forecast</vt:lpstr>
      <vt:lpstr>Baseline – Replacements Sorted By Age</vt:lpstr>
      <vt:lpstr>Prioritizing Investments – Assumes 100% Eff.</vt:lpstr>
      <vt:lpstr>Scenario A – Business as Usual</vt:lpstr>
      <vt:lpstr>Scenario B – Maintain Existing Service Levels</vt:lpstr>
      <vt:lpstr>Scenario C – Improve Service Levels</vt:lpstr>
      <vt:lpstr>Next Steps</vt:lpstr>
      <vt:lpstr>Next Steps</vt:lpstr>
      <vt:lpstr>Questions?</vt:lpstr>
      <vt:lpstr>Benchmarking Survey Results</vt:lpstr>
      <vt:lpstr>Break Forecast – 3 Components</vt:lpstr>
      <vt:lpstr>PowerPoint Presentation</vt:lpstr>
      <vt:lpstr>PowerPoint Presentation</vt:lpstr>
      <vt:lpstr>PowerPoint Presentation</vt:lpstr>
      <vt:lpstr>Main Break Analysis - Results</vt:lpstr>
    </vt:vector>
  </TitlesOfParts>
  <Company>HDR, Inc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Gardels, Derek</dc:creator>
  <cp:lastModifiedBy>Douglas Klamerus</cp:lastModifiedBy>
  <cp:revision>100</cp:revision>
  <cp:lastPrinted>2018-05-09T19:06:57Z</cp:lastPrinted>
  <dcterms:created xsi:type="dcterms:W3CDTF">2018-03-12T15:08:30Z</dcterms:created>
  <dcterms:modified xsi:type="dcterms:W3CDTF">2018-08-27T15:38:19Z</dcterms:modified>
</cp:coreProperties>
</file>