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4" r:id="rId3"/>
    <p:sldMasterId id="2147483898" r:id="rId4"/>
    <p:sldMasterId id="2147483903" r:id="rId5"/>
    <p:sldMasterId id="2147483966" r:id="rId6"/>
    <p:sldMasterId id="2147484188" r:id="rId7"/>
    <p:sldMasterId id="2147484821" r:id="rId8"/>
    <p:sldMasterId id="2147485107" r:id="rId9"/>
    <p:sldMasterId id="2147485218" r:id="rId10"/>
    <p:sldMasterId id="2147485277" r:id="rId11"/>
    <p:sldMasterId id="2147485370" r:id="rId12"/>
  </p:sldMasterIdLst>
  <p:notesMasterIdLst>
    <p:notesMasterId r:id="rId14"/>
  </p:notesMasterIdLst>
  <p:handoutMasterIdLst>
    <p:handoutMasterId r:id="rId15"/>
  </p:handoutMasterIdLst>
  <p:sldIdLst>
    <p:sldId id="25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kelley" initials="GK" lastIdx="55" clrIdx="0"/>
  <p:cmAuthor id="2" name="Pip Curran" initials="PC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800000"/>
    <a:srgbClr val="0000FF"/>
    <a:srgbClr val="00CC00"/>
    <a:srgbClr val="006600"/>
    <a:srgbClr val="00FF00"/>
    <a:srgbClr val="00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69" autoAdjust="0"/>
    <p:restoredTop sz="86146" autoAdjust="0"/>
  </p:normalViewPr>
  <p:slideViewPr>
    <p:cSldViewPr snapToGrid="0">
      <p:cViewPr>
        <p:scale>
          <a:sx n="62" d="100"/>
          <a:sy n="62" d="100"/>
        </p:scale>
        <p:origin x="1960" y="8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0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600"/>
    </p:cViewPr>
  </p:sorterViewPr>
  <p:notesViewPr>
    <p:cSldViewPr snapToGrid="0">
      <p:cViewPr varScale="1">
        <p:scale>
          <a:sx n="121" d="100"/>
          <a:sy n="121" d="100"/>
        </p:scale>
        <p:origin x="491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1DADB867-9FB0-2A4B-B216-526A4D9A4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42A0A1C8-719C-DF43-917A-ED70340BD2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403A9-A7D9-CF4C-AB2B-C1151D2C06B9}" type="datetimeFigureOut">
              <a:rPr lang="en-US" smtClean="0"/>
              <a:t>6/3/19</a:t>
            </a:fld>
            <a:endParaRPr lang="en-US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B2E52416-1406-7049-BC52-77D7D52C67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B598585-255A-894F-9B5B-996186F030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81C43-4E7C-3C41-80FC-E8C58A0CCF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99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8D066-6A19-4BBA-AD63-D56EADE9AC6A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C878-0559-4166-A27A-C534483A90F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8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213" indent="0" algn="ctr">
              <a:buNone/>
              <a:defRPr/>
            </a:lvl2pPr>
            <a:lvl3pPr marL="812426" indent="0" algn="ctr">
              <a:buNone/>
              <a:defRPr/>
            </a:lvl3pPr>
            <a:lvl4pPr marL="1218637" indent="0" algn="ctr">
              <a:buNone/>
              <a:defRPr/>
            </a:lvl4pPr>
            <a:lvl5pPr marL="1624840" indent="0" algn="ctr">
              <a:buNone/>
              <a:defRPr/>
            </a:lvl5pPr>
            <a:lvl6pPr marL="2031050" indent="0" algn="ctr">
              <a:buNone/>
              <a:defRPr/>
            </a:lvl6pPr>
            <a:lvl7pPr marL="2437262" indent="0" algn="ctr">
              <a:buNone/>
              <a:defRPr/>
            </a:lvl7pPr>
            <a:lvl8pPr marL="2843470" indent="0" algn="ctr">
              <a:buNone/>
              <a:defRPr/>
            </a:lvl8pPr>
            <a:lvl9pPr marL="3249679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171034AD-0192-46B6-AFA1-50B626223C03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8C0D530A-BD6D-472C-83FB-1099349417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01778"/>
      </p:ext>
    </p:extLst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0259C895-3BC2-41F0-861B-81D407693927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6DD6CBC8-D97E-4644-8906-822FB698CA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1626"/>
      </p:ext>
    </p:extLst>
  </p:cSld>
  <p:clrMapOvr>
    <a:masterClrMapping/>
  </p:clrMapOvr>
  <p:transition>
    <p:split dir="in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1133-A5B0-3840-9C05-47342505FE8F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7BC6-DFCE-924F-96CE-D7B88F69B6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046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1133-A5B0-3840-9C05-47342505FE8F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7BC6-DFCE-924F-96CE-D7B88F69B6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0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3" y="609600"/>
            <a:ext cx="75692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838A107A-BD23-44C2-9582-9D1AA041BFFD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88C9A59F-DE84-4C55-96B3-A98E0A3953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77250"/>
      </p:ext>
    </p:extLst>
  </p:cSld>
  <p:clrMapOvr>
    <a:masterClrMapping/>
  </p:clrMapOvr>
  <p:transition>
    <p:split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BF6B6C0A-4EC1-4265-A6D8-4EB511F7E57F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F9833F69-333C-42D0-821C-87AAD946CD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52712"/>
      </p:ext>
    </p:extLst>
  </p:cSld>
  <p:clrMapOvr>
    <a:masterClrMapping/>
  </p:clrMapOvr>
  <p:transition>
    <p:split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A2F13CC6-4F8E-4973-97FE-578A8A913289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B2AA38FC-90A8-4B11-B580-A0300F9FA1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433"/>
      </p:ext>
    </p:extLst>
  </p:cSld>
  <p:clrMapOvr>
    <a:masterClrMapping/>
  </p:clrMapOvr>
  <p:transition>
    <p:split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DDA3BE6E-9770-4341-B5B8-CDA91C102F5D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7CFF4E79-B8DD-4827-A7C2-9B5DB23C9A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79449"/>
      </p:ext>
    </p:extLst>
  </p:cSld>
  <p:clrMapOvr>
    <a:masterClrMapping/>
  </p:clrMapOvr>
  <p:transition>
    <p:split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A912F869-0645-4DA4-AF40-EC668D120379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D0A83C09-E848-46AA-A2B5-60F7E22858E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70200"/>
      </p:ext>
    </p:extLst>
  </p:cSld>
  <p:clrMapOvr>
    <a:masterClrMapping/>
  </p:clrMapOvr>
  <p:transition>
    <p:split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E685FE32-0B92-431B-82E7-89EF6973D17C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DB8FB06B-D5F4-4488-BDD2-72A7DE8F83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09164"/>
      </p:ext>
    </p:extLst>
  </p:cSld>
  <p:clrMapOvr>
    <a:masterClrMapping/>
  </p:clrMapOvr>
  <p:transition>
    <p:split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552C494D-222B-456C-BC90-BE6ADE4B0EE8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ABAE1114-F21C-4937-AD63-C257E21EC9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36439"/>
      </p:ext>
    </p:extLst>
  </p:cSld>
  <p:clrMapOvr>
    <a:masterClrMapping/>
  </p:clrMapOvr>
  <p:transition>
    <p:split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DC9ABB55-D4D7-454E-BA30-D4033E3D6C33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5266FFFB-D480-4417-9397-E2CE91B0DAE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0648"/>
      </p:ext>
    </p:extLst>
  </p:cSld>
  <p:clrMapOvr>
    <a:masterClrMapping/>
  </p:clrMapOvr>
  <p:transition>
    <p:split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78"/>
            <a:ext cx="6815667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F1C669AA-D007-4B5B-9AEF-931F052BB788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64DC5269-6223-4B0A-A456-E7B0CAD855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02439"/>
      </p:ext>
    </p:extLst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C1AB3B0B-B170-46C0-9C06-26768223C21D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209526C3-7E0B-449B-A2AB-A07F2F95E3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92095"/>
      </p:ext>
    </p:extLst>
  </p:cSld>
  <p:clrMapOvr>
    <a:masterClrMapping/>
  </p:clrMapOvr>
  <p:transition>
    <p:split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5AE35B7E-42A0-4C00-BA22-82A9E4BDDA72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AFE1ED5C-845F-4104-8922-6A59D72573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18885"/>
      </p:ext>
    </p:extLst>
  </p:cSld>
  <p:clrMapOvr>
    <a:masterClrMapping/>
  </p:clrMapOvr>
  <p:transition>
    <p:split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5A81ABCD-1B99-4BD2-9C1E-1BD5BFAA15BD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DCB04121-126E-4A96-9750-E49122C9FD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72372"/>
      </p:ext>
    </p:extLst>
  </p:cSld>
  <p:clrMapOvr>
    <a:masterClrMapping/>
  </p:clrMapOvr>
  <p:transition>
    <p:split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3" y="609600"/>
            <a:ext cx="75692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DF576287-971B-4A35-8981-89958B9921E5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C66ACB89-4327-4586-A101-846463619C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13364"/>
      </p:ext>
    </p:extLst>
  </p:cSld>
  <p:clrMapOvr>
    <a:masterClrMapping/>
  </p:clrMapOvr>
  <p:transition>
    <p:split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751512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80BD-A698-49D0-A456-1CA24EDFE7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645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93" y="1120679"/>
            <a:ext cx="11842024" cy="5565872"/>
          </a:xfr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>
            <a:lvl1pPr algn="l" rtl="0" fontAlgn="base">
              <a:spcAft>
                <a:spcPct val="0"/>
              </a:spcAft>
              <a:defRPr lang="en-US" sz="2133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algn="l" rtl="0" fontAlgn="base">
              <a:spcAft>
                <a:spcPct val="0"/>
              </a:spcAft>
              <a:defRPr lang="en-US" sz="2133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algn="l" rtl="0" fontAlgn="base">
              <a:spcAft>
                <a:spcPct val="0"/>
              </a:spcAft>
              <a:defRPr lang="en-US" sz="2133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algn="l" rtl="0" fontAlgn="base">
              <a:spcAft>
                <a:spcPct val="0"/>
              </a:spcAft>
              <a:defRPr lang="en-US" sz="1956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algn="l" rtl="0" fontAlgn="base">
              <a:spcAft>
                <a:spcPct val="0"/>
              </a:spcAft>
              <a:defRPr lang="en-US" sz="2133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3"/>
            <a:r>
              <a:rPr lang="en-GB" dirty="0"/>
              <a:t>second level</a:t>
            </a:r>
          </a:p>
          <a:p>
            <a:pPr lvl="5"/>
            <a:r>
              <a:rPr lang="en-GB" dirty="0"/>
              <a:t>third level</a:t>
            </a:r>
          </a:p>
          <a:p>
            <a:pPr lvl="6"/>
            <a:r>
              <a:rPr lang="en-GB" dirty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119" y="130204"/>
            <a:ext cx="11782484" cy="1088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350075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53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fld id="{0A204A28-EC55-4E35-8B3A-C9C1D19BEE7C}" type="datetime1">
              <a:rPr lang="en-US" altLang="es-ES"/>
              <a:pPr/>
              <a:t>6/3/19</a:t>
            </a:fld>
            <a:endParaRPr lang="en-U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fld id="{47B7800B-7DAE-46E0-B0CA-0926778345DA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90811848"/>
      </p:ext>
    </p:extLst>
  </p:cSld>
  <p:clrMapOvr>
    <a:masterClrMapping/>
  </p:clrMapOvr>
  <p:transition>
    <p:split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fld id="{2354C6EA-9A2B-499C-BEA6-320B2B3A9964}" type="datetime1">
              <a:rPr lang="en-US" altLang="es-ES"/>
              <a:pPr/>
              <a:t>6/3/19</a:t>
            </a:fld>
            <a:endParaRPr lang="en-U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fld id="{276C77B8-22E3-4F71-B416-687F4799992C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884386477"/>
      </p:ext>
    </p:extLst>
  </p:cSld>
  <p:clrMapOvr>
    <a:masterClrMapping/>
  </p:clrMapOvr>
  <p:transition>
    <p:split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7011"/>
            <a:ext cx="103632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fld id="{771E9BE3-D0E0-42A4-9B6F-D7AB656B0190}" type="datetime1">
              <a:rPr lang="en-US" altLang="es-ES"/>
              <a:pPr/>
              <a:t>6/3/19</a:t>
            </a:fld>
            <a:endParaRPr lang="en-U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fld id="{92B3C090-5DA9-4B54-98B0-89FC614D1098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600698925"/>
      </p:ext>
    </p:extLst>
  </p:cSld>
  <p:clrMapOvr>
    <a:masterClrMapping/>
  </p:clrMapOvr>
  <p:transition>
    <p:split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fld id="{827FC33C-200A-4083-A7F0-D76A684ED766}" type="datetime1">
              <a:rPr lang="en-US" altLang="es-ES"/>
              <a:pPr/>
              <a:t>6/3/19</a:t>
            </a:fld>
            <a:endParaRPr lang="en-US" alt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endParaRPr lang="es-ES" alt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fld id="{AF0E7145-EF50-412A-970B-F031330EF507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754561323"/>
      </p:ext>
    </p:extLst>
  </p:cSld>
  <p:clrMapOvr>
    <a:masterClrMapping/>
  </p:clrMapOvr>
  <p:transition>
    <p:split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441" y="1535113"/>
            <a:ext cx="538903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441" y="2174875"/>
            <a:ext cx="5389033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fld id="{73845F76-07E9-402B-A260-07B98A0B0873}" type="datetime1">
              <a:rPr lang="en-US" altLang="es-ES"/>
              <a:pPr/>
              <a:t>6/3/19</a:t>
            </a:fld>
            <a:endParaRPr lang="en-US" alt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endParaRPr lang="es-ES" alt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fld id="{98232AEF-73DB-495D-8E85-B69196A21624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821859150"/>
      </p:ext>
    </p:extLst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7267"/>
            <a:ext cx="103632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213" indent="0">
              <a:buNone/>
              <a:defRPr sz="1600"/>
            </a:lvl2pPr>
            <a:lvl3pPr marL="812426" indent="0">
              <a:buNone/>
              <a:defRPr sz="1422"/>
            </a:lvl3pPr>
            <a:lvl4pPr marL="1218637" indent="0">
              <a:buNone/>
              <a:defRPr sz="1244"/>
            </a:lvl4pPr>
            <a:lvl5pPr marL="1624840" indent="0">
              <a:buNone/>
              <a:defRPr sz="1244"/>
            </a:lvl5pPr>
            <a:lvl6pPr marL="2031050" indent="0">
              <a:buNone/>
              <a:defRPr sz="1244"/>
            </a:lvl6pPr>
            <a:lvl7pPr marL="2437262" indent="0">
              <a:buNone/>
              <a:defRPr sz="1244"/>
            </a:lvl7pPr>
            <a:lvl8pPr marL="2843470" indent="0">
              <a:buNone/>
              <a:defRPr sz="1244"/>
            </a:lvl8pPr>
            <a:lvl9pPr marL="3249679" indent="0">
              <a:buNone/>
              <a:defRPr sz="1244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4CD0E1A3-EC76-4032-BA73-53D83097A798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22C8FCF8-6F2D-4FB6-9C5A-9B033A2021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34810"/>
      </p:ext>
    </p:extLst>
  </p:cSld>
  <p:clrMapOvr>
    <a:masterClrMapping/>
  </p:clrMapOvr>
  <p:transition>
    <p:split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fld id="{E73D03ED-8150-46EC-BFE5-C87E14C625C4}" type="datetime1">
              <a:rPr lang="en-US" altLang="es-ES"/>
              <a:pPr/>
              <a:t>6/3/19</a:t>
            </a:fld>
            <a:endParaRPr lang="en-US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endParaRPr lang="es-ES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fld id="{33216BA3-EB0C-46D0-AC94-05A5F98A0D21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22769897"/>
      </p:ext>
    </p:extLst>
  </p:cSld>
  <p:clrMapOvr>
    <a:masterClrMapping/>
  </p:clrMapOvr>
  <p:transition>
    <p:split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fld id="{7164905B-ED30-4845-A006-AE94ED644EA4}" type="datetime1">
              <a:rPr lang="en-US" altLang="es-ES"/>
              <a:pPr/>
              <a:t>6/3/19</a:t>
            </a:fld>
            <a:endParaRPr lang="en-U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endParaRPr lang="es-ES" alt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fld id="{6A49D4B9-CB4E-423B-BF14-B2FDEED3705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605390368"/>
      </p:ext>
    </p:extLst>
  </p:cSld>
  <p:clrMapOvr>
    <a:masterClrMapping/>
  </p:clrMapOvr>
  <p:transition>
    <p:split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148"/>
            <a:ext cx="6815667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fld id="{0F59601B-B5E1-4AB2-BAE5-98CB5CDAD533}" type="datetime1">
              <a:rPr lang="en-US" altLang="es-ES"/>
              <a:pPr/>
              <a:t>6/3/19</a:t>
            </a:fld>
            <a:endParaRPr lang="en-US" alt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endParaRPr lang="es-ES" alt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fld id="{438ABF21-FDC4-47DE-896F-DFF3C418A7C3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165917581"/>
      </p:ext>
    </p:extLst>
  </p:cSld>
  <p:clrMapOvr>
    <a:masterClrMapping/>
  </p:clrMapOvr>
  <p:transition>
    <p:split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fld id="{DF90486B-4C21-4D1A-A452-586AFC0DC631}" type="datetime1">
              <a:rPr lang="en-US" altLang="es-ES"/>
              <a:pPr/>
              <a:t>6/3/19</a:t>
            </a:fld>
            <a:endParaRPr lang="en-US" altLang="es-E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endParaRPr lang="es-ES" alt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fld id="{20C4979A-C6C5-418E-BA83-B5182C873330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47567793"/>
      </p:ext>
    </p:extLst>
  </p:cSld>
  <p:clrMapOvr>
    <a:masterClrMapping/>
  </p:clrMapOvr>
  <p:transition>
    <p:split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fld id="{8AAC7FB4-E252-4AD7-B856-659EB72295B3}" type="datetime1">
              <a:rPr lang="en-US" altLang="es-ES"/>
              <a:pPr/>
              <a:t>6/3/19</a:t>
            </a:fld>
            <a:endParaRPr lang="en-U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fld id="{3F33011E-63D6-47AB-8BA4-1D394107C866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855725192"/>
      </p:ext>
    </p:extLst>
  </p:cSld>
  <p:clrMapOvr>
    <a:masterClrMapping/>
  </p:clrMapOvr>
  <p:transition>
    <p:split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3" y="609600"/>
            <a:ext cx="75692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fld id="{76CAD81E-78B0-433A-8231-FC467AE4A834}" type="datetime1">
              <a:rPr lang="en-US" altLang="es-ES"/>
              <a:pPr/>
              <a:t>6/3/19</a:t>
            </a:fld>
            <a:endParaRPr lang="en-U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fld id="{A00D9444-9EBB-4EB5-BC61-A48F8FB09A58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818498417"/>
      </p:ext>
    </p:extLst>
  </p:cSld>
  <p:clrMapOvr>
    <a:masterClrMapping/>
  </p:clrMapOvr>
  <p:transition>
    <p:split dir="in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751512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endParaRPr lang="es-ES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es-ES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D08F471-8827-45A9-A237-F6EAA03DF258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09541754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399" y="1275528"/>
            <a:ext cx="11351848" cy="1309272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02080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4123" y="2743202"/>
            <a:ext cx="8534400" cy="1536631"/>
          </a:xfrm>
        </p:spPr>
        <p:txBody>
          <a:bodyPr/>
          <a:lstStyle>
            <a:lvl1pPr marL="0" indent="0" algn="ctr">
              <a:buNone/>
              <a:defRPr>
                <a:solidFill>
                  <a:srgbClr val="02080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author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5944" y="6316295"/>
            <a:ext cx="1257401" cy="182101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rgbClr val="0C6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5659" y="6316295"/>
            <a:ext cx="6401207" cy="182101"/>
          </a:xfrm>
        </p:spPr>
        <p:txBody>
          <a:bodyPr anchor="ctr"/>
          <a:lstStyle>
            <a:lvl1pPr>
              <a:defRPr sz="1050">
                <a:solidFill>
                  <a:srgbClr val="0C6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4472" y="6316295"/>
            <a:ext cx="604601" cy="182101"/>
          </a:xfrm>
        </p:spPr>
        <p:txBody>
          <a:bodyPr anchor="ctr"/>
          <a:lstStyle>
            <a:lvl1pPr>
              <a:defRPr sz="1050">
                <a:solidFill>
                  <a:srgbClr val="0C6066"/>
                </a:solidFill>
              </a:defRPr>
            </a:lvl1pPr>
          </a:lstStyle>
          <a:p>
            <a:fld id="{65D03990-6028-2947-A5B4-65D79B19772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00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C60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C6066"/>
                </a:solidFill>
              </a:defRPr>
            </a:lvl1pPr>
          </a:lstStyle>
          <a:p>
            <a:fld id="{65D03990-6028-2947-A5B4-65D79B19772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32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11" y="163748"/>
            <a:ext cx="11628428" cy="918709"/>
          </a:xfrm>
        </p:spPr>
        <p:txBody>
          <a:bodyPr>
            <a:normAutofit/>
          </a:bodyPr>
          <a:lstStyle>
            <a:lvl1pPr>
              <a:def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C60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3990-6028-2947-A5B4-65D79B19772A}" type="slidenum">
              <a:rPr lang="en-US" smtClean="0">
                <a:solidFill>
                  <a:srgbClr val="0C6066"/>
                </a:solidFill>
              </a:rPr>
              <a:pPr/>
              <a:t>‹Nº›</a:t>
            </a:fld>
            <a:endParaRPr lang="en-US">
              <a:solidFill>
                <a:srgbClr val="0C6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9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22A46C63-E5A1-427B-8A56-85C44B70C226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65BC9A77-F477-49F3-A575-373DAE1628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42636"/>
      </p:ext>
    </p:extLst>
  </p:cSld>
  <p:clrMapOvr>
    <a:masterClrMapping/>
  </p:clrMapOvr>
  <p:transition>
    <p:split dir="in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170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6613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750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14734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14739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4706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4039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45860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1811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68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213" indent="0">
              <a:buNone/>
              <a:defRPr sz="1778" b="1"/>
            </a:lvl2pPr>
            <a:lvl3pPr marL="812426" indent="0">
              <a:buNone/>
              <a:defRPr sz="1600" b="1"/>
            </a:lvl3pPr>
            <a:lvl4pPr marL="1218637" indent="0">
              <a:buNone/>
              <a:defRPr sz="1422" b="1"/>
            </a:lvl4pPr>
            <a:lvl5pPr marL="1624840" indent="0">
              <a:buNone/>
              <a:defRPr sz="1422" b="1"/>
            </a:lvl5pPr>
            <a:lvl6pPr marL="2031050" indent="0">
              <a:buNone/>
              <a:defRPr sz="1422" b="1"/>
            </a:lvl6pPr>
            <a:lvl7pPr marL="2437262" indent="0">
              <a:buNone/>
              <a:defRPr sz="1422" b="1"/>
            </a:lvl7pPr>
            <a:lvl8pPr marL="2843470" indent="0">
              <a:buNone/>
              <a:defRPr sz="1422" b="1"/>
            </a:lvl8pPr>
            <a:lvl9pPr marL="3249679" indent="0">
              <a:buNone/>
              <a:defRPr sz="142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580" y="1535117"/>
            <a:ext cx="5389033" cy="639763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213" indent="0">
              <a:buNone/>
              <a:defRPr sz="1778" b="1"/>
            </a:lvl2pPr>
            <a:lvl3pPr marL="812426" indent="0">
              <a:buNone/>
              <a:defRPr sz="1600" b="1"/>
            </a:lvl3pPr>
            <a:lvl4pPr marL="1218637" indent="0">
              <a:buNone/>
              <a:defRPr sz="1422" b="1"/>
            </a:lvl4pPr>
            <a:lvl5pPr marL="1624840" indent="0">
              <a:buNone/>
              <a:defRPr sz="1422" b="1"/>
            </a:lvl5pPr>
            <a:lvl6pPr marL="2031050" indent="0">
              <a:buNone/>
              <a:defRPr sz="1422" b="1"/>
            </a:lvl6pPr>
            <a:lvl7pPr marL="2437262" indent="0">
              <a:buNone/>
              <a:defRPr sz="1422" b="1"/>
            </a:lvl7pPr>
            <a:lvl8pPr marL="2843470" indent="0">
              <a:buNone/>
              <a:defRPr sz="1422" b="1"/>
            </a:lvl8pPr>
            <a:lvl9pPr marL="3249679" indent="0">
              <a:buNone/>
              <a:defRPr sz="142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580" y="2174875"/>
            <a:ext cx="5389033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610D5FF5-7EEA-49DF-8A83-EF369CA54F22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7826DEDB-7CB8-406E-9F75-E3FC4985B96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69788"/>
      </p:ext>
    </p:extLst>
  </p:cSld>
  <p:clrMapOvr>
    <a:masterClrMapping/>
  </p:clrMapOvr>
  <p:transition>
    <p:split dir="in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68276"/>
            <a:ext cx="2743200" cy="6003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5" y="168276"/>
            <a:ext cx="8028516" cy="6003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536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688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61083" indent="0" algn="ctr">
              <a:buNone/>
              <a:defRPr/>
            </a:lvl2pPr>
            <a:lvl3pPr marL="722165" indent="0" algn="ctr">
              <a:buNone/>
              <a:defRPr/>
            </a:lvl3pPr>
            <a:lvl4pPr marL="1083246" indent="0" algn="ctr">
              <a:buNone/>
              <a:defRPr/>
            </a:lvl4pPr>
            <a:lvl5pPr marL="1444320" indent="0" algn="ctr">
              <a:buNone/>
              <a:defRPr/>
            </a:lvl5pPr>
            <a:lvl6pPr marL="1805400" indent="0" algn="ctr">
              <a:buNone/>
              <a:defRPr/>
            </a:lvl6pPr>
            <a:lvl7pPr marL="2166482" indent="0" algn="ctr">
              <a:buNone/>
              <a:defRPr/>
            </a:lvl7pPr>
            <a:lvl8pPr marL="2527560" indent="0" algn="ctr">
              <a:buNone/>
              <a:defRPr/>
            </a:lvl8pPr>
            <a:lvl9pPr marL="288864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C4DBD6BC-899B-4B03-913B-A5DA06B15684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17DB3832-C722-4D0F-88C0-E40BB68F09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78373"/>
      </p:ext>
    </p:extLst>
  </p:cSld>
  <p:clrMapOvr>
    <a:masterClrMapping/>
  </p:clrMapOvr>
  <p:transition>
    <p:split dir="in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F7B2C2DF-F33D-4B55-A2A1-A882E018F2E9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43CA5B3C-08E1-476E-A1F7-F0133888BC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2888"/>
      </p:ext>
    </p:extLst>
  </p:cSld>
  <p:clrMapOvr>
    <a:masterClrMapping/>
  </p:clrMapOvr>
  <p:transition>
    <p:split dir="in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7147"/>
            <a:ext cx="10363200" cy="1362075"/>
          </a:xfrm>
        </p:spPr>
        <p:txBody>
          <a:bodyPr anchor="t"/>
          <a:lstStyle>
            <a:lvl1pPr algn="l">
              <a:defRPr sz="3161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80"/>
            </a:lvl1pPr>
            <a:lvl2pPr marL="361083" indent="0">
              <a:buNone/>
              <a:defRPr sz="1422"/>
            </a:lvl2pPr>
            <a:lvl3pPr marL="722165" indent="0">
              <a:buNone/>
              <a:defRPr sz="1264"/>
            </a:lvl3pPr>
            <a:lvl4pPr marL="1083246" indent="0">
              <a:buNone/>
              <a:defRPr sz="1106"/>
            </a:lvl4pPr>
            <a:lvl5pPr marL="1444320" indent="0">
              <a:buNone/>
              <a:defRPr sz="1106"/>
            </a:lvl5pPr>
            <a:lvl6pPr marL="1805400" indent="0">
              <a:buNone/>
              <a:defRPr sz="1106"/>
            </a:lvl6pPr>
            <a:lvl7pPr marL="2166482" indent="0">
              <a:buNone/>
              <a:defRPr sz="1106"/>
            </a:lvl7pPr>
            <a:lvl8pPr marL="2527560" indent="0">
              <a:buNone/>
              <a:defRPr sz="1106"/>
            </a:lvl8pPr>
            <a:lvl9pPr marL="2888640" indent="0">
              <a:buNone/>
              <a:defRPr sz="1106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580F7BA9-70C7-4527-80DE-11642A46AE29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D2CFDDC6-DC45-4336-B09C-C9B331F807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32000"/>
      </p:ext>
    </p:extLst>
  </p:cSld>
  <p:clrMapOvr>
    <a:masterClrMapping/>
  </p:clrMapOvr>
  <p:transition>
    <p:split dir="in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212"/>
            </a:lvl1pPr>
            <a:lvl2pPr>
              <a:defRPr sz="1896"/>
            </a:lvl2pPr>
            <a:lvl3pPr>
              <a:defRPr sz="158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212"/>
            </a:lvl1pPr>
            <a:lvl2pPr>
              <a:defRPr sz="1896"/>
            </a:lvl2pPr>
            <a:lvl3pPr>
              <a:defRPr sz="158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BEFA6F4B-89E2-4E0A-BA8A-25A8AA0CF6E9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D38E5316-54E2-4F83-9D1B-7E2C4B7F13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00383"/>
      </p:ext>
    </p:extLst>
  </p:cSld>
  <p:clrMapOvr>
    <a:masterClrMapping/>
  </p:clrMapOvr>
  <p:transition>
    <p:split dir="in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1896" b="1"/>
            </a:lvl1pPr>
            <a:lvl2pPr marL="361083" indent="0">
              <a:buNone/>
              <a:defRPr sz="1580" b="1"/>
            </a:lvl2pPr>
            <a:lvl3pPr marL="722165" indent="0">
              <a:buNone/>
              <a:defRPr sz="1422" b="1"/>
            </a:lvl3pPr>
            <a:lvl4pPr marL="1083246" indent="0">
              <a:buNone/>
              <a:defRPr sz="1264" b="1"/>
            </a:lvl4pPr>
            <a:lvl5pPr marL="1444320" indent="0">
              <a:buNone/>
              <a:defRPr sz="1264" b="1"/>
            </a:lvl5pPr>
            <a:lvl6pPr marL="1805400" indent="0">
              <a:buNone/>
              <a:defRPr sz="1264" b="1"/>
            </a:lvl6pPr>
            <a:lvl7pPr marL="2166482" indent="0">
              <a:buNone/>
              <a:defRPr sz="1264" b="1"/>
            </a:lvl7pPr>
            <a:lvl8pPr marL="2527560" indent="0">
              <a:buNone/>
              <a:defRPr sz="1264" b="1"/>
            </a:lvl8pPr>
            <a:lvl9pPr marL="2888640" indent="0">
              <a:buNone/>
              <a:defRPr sz="126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96"/>
            </a:lvl1pPr>
            <a:lvl2pPr>
              <a:defRPr sz="1580"/>
            </a:lvl2pPr>
            <a:lvl3pPr>
              <a:defRPr sz="1422"/>
            </a:lvl3pPr>
            <a:lvl4pPr>
              <a:defRPr sz="1264"/>
            </a:lvl4pPr>
            <a:lvl5pPr>
              <a:defRPr sz="1264"/>
            </a:lvl5pPr>
            <a:lvl6pPr>
              <a:defRPr sz="1264"/>
            </a:lvl6pPr>
            <a:lvl7pPr>
              <a:defRPr sz="1264"/>
            </a:lvl7pPr>
            <a:lvl8pPr>
              <a:defRPr sz="1264"/>
            </a:lvl8pPr>
            <a:lvl9pPr>
              <a:defRPr sz="126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548" y="1535117"/>
            <a:ext cx="5389033" cy="639763"/>
          </a:xfrm>
        </p:spPr>
        <p:txBody>
          <a:bodyPr anchor="b"/>
          <a:lstStyle>
            <a:lvl1pPr marL="0" indent="0">
              <a:buNone/>
              <a:defRPr sz="1896" b="1"/>
            </a:lvl1pPr>
            <a:lvl2pPr marL="361083" indent="0">
              <a:buNone/>
              <a:defRPr sz="1580" b="1"/>
            </a:lvl2pPr>
            <a:lvl3pPr marL="722165" indent="0">
              <a:buNone/>
              <a:defRPr sz="1422" b="1"/>
            </a:lvl3pPr>
            <a:lvl4pPr marL="1083246" indent="0">
              <a:buNone/>
              <a:defRPr sz="1264" b="1"/>
            </a:lvl4pPr>
            <a:lvl5pPr marL="1444320" indent="0">
              <a:buNone/>
              <a:defRPr sz="1264" b="1"/>
            </a:lvl5pPr>
            <a:lvl6pPr marL="1805400" indent="0">
              <a:buNone/>
              <a:defRPr sz="1264" b="1"/>
            </a:lvl6pPr>
            <a:lvl7pPr marL="2166482" indent="0">
              <a:buNone/>
              <a:defRPr sz="1264" b="1"/>
            </a:lvl7pPr>
            <a:lvl8pPr marL="2527560" indent="0">
              <a:buNone/>
              <a:defRPr sz="1264" b="1"/>
            </a:lvl8pPr>
            <a:lvl9pPr marL="2888640" indent="0">
              <a:buNone/>
              <a:defRPr sz="126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548" y="2174875"/>
            <a:ext cx="5389033" cy="3951288"/>
          </a:xfrm>
        </p:spPr>
        <p:txBody>
          <a:bodyPr/>
          <a:lstStyle>
            <a:lvl1pPr>
              <a:defRPr sz="1896"/>
            </a:lvl1pPr>
            <a:lvl2pPr>
              <a:defRPr sz="1580"/>
            </a:lvl2pPr>
            <a:lvl3pPr>
              <a:defRPr sz="1422"/>
            </a:lvl3pPr>
            <a:lvl4pPr>
              <a:defRPr sz="1264"/>
            </a:lvl4pPr>
            <a:lvl5pPr>
              <a:defRPr sz="1264"/>
            </a:lvl5pPr>
            <a:lvl6pPr>
              <a:defRPr sz="1264"/>
            </a:lvl6pPr>
            <a:lvl7pPr>
              <a:defRPr sz="1264"/>
            </a:lvl7pPr>
            <a:lvl8pPr>
              <a:defRPr sz="1264"/>
            </a:lvl8pPr>
            <a:lvl9pPr>
              <a:defRPr sz="126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DF762ECE-F760-425A-AB6E-6962BDF3EF03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73863661-E297-43EA-8A34-5A85EBBFC0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31754"/>
      </p:ext>
    </p:extLst>
  </p:cSld>
  <p:clrMapOvr>
    <a:masterClrMapping/>
  </p:clrMapOvr>
  <p:transition>
    <p:split dir="in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4F7F433C-6B12-4F4A-BD9B-377310F93A21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1CE53049-C35C-4DD9-8BC0-19941F9498B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77837"/>
      </p:ext>
    </p:extLst>
  </p:cSld>
  <p:clrMapOvr>
    <a:masterClrMapping/>
  </p:clrMapOvr>
  <p:transition>
    <p:split dir="in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5D870FE1-34E1-4446-9004-8F79C13628FC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D0A105B3-6B46-4648-93D0-4220E8A3DB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85272"/>
      </p:ext>
    </p:extLst>
  </p:cSld>
  <p:clrMapOvr>
    <a:masterClrMapping/>
  </p:clrMapOvr>
  <p:transition>
    <p:split dir="in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6" y="273215"/>
            <a:ext cx="4011084" cy="1162051"/>
          </a:xfrm>
        </p:spPr>
        <p:txBody>
          <a:bodyPr anchor="b"/>
          <a:lstStyle>
            <a:lvl1pPr algn="l">
              <a:defRPr sz="158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257"/>
            <a:ext cx="6815667" cy="5853113"/>
          </a:xfrm>
        </p:spPr>
        <p:txBody>
          <a:bodyPr/>
          <a:lstStyle>
            <a:lvl1pPr>
              <a:defRPr sz="2528"/>
            </a:lvl1pPr>
            <a:lvl2pPr>
              <a:defRPr sz="2212"/>
            </a:lvl2pPr>
            <a:lvl3pPr>
              <a:defRPr sz="1896"/>
            </a:lvl3pPr>
            <a:lvl4pPr>
              <a:defRPr sz="1580"/>
            </a:lvl4pPr>
            <a:lvl5pPr>
              <a:defRPr sz="1580"/>
            </a:lvl5pPr>
            <a:lvl6pPr>
              <a:defRPr sz="1580"/>
            </a:lvl6pPr>
            <a:lvl7pPr>
              <a:defRPr sz="1580"/>
            </a:lvl7pPr>
            <a:lvl8pPr>
              <a:defRPr sz="1580"/>
            </a:lvl8pPr>
            <a:lvl9pPr>
              <a:defRPr sz="158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106"/>
            </a:lvl1pPr>
            <a:lvl2pPr marL="361083" indent="0">
              <a:buNone/>
              <a:defRPr sz="948"/>
            </a:lvl2pPr>
            <a:lvl3pPr marL="722165" indent="0">
              <a:buNone/>
              <a:defRPr sz="790"/>
            </a:lvl3pPr>
            <a:lvl4pPr marL="1083246" indent="0">
              <a:buNone/>
              <a:defRPr sz="632"/>
            </a:lvl4pPr>
            <a:lvl5pPr marL="1444320" indent="0">
              <a:buNone/>
              <a:defRPr sz="632"/>
            </a:lvl5pPr>
            <a:lvl6pPr marL="1805400" indent="0">
              <a:buNone/>
              <a:defRPr sz="632"/>
            </a:lvl6pPr>
            <a:lvl7pPr marL="2166482" indent="0">
              <a:buNone/>
              <a:defRPr sz="632"/>
            </a:lvl7pPr>
            <a:lvl8pPr marL="2527560" indent="0">
              <a:buNone/>
              <a:defRPr sz="632"/>
            </a:lvl8pPr>
            <a:lvl9pPr marL="2888640" indent="0">
              <a:buNone/>
              <a:defRPr sz="63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591BB64D-352B-4DAB-8568-9460D6FCD839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6D3C3472-D2D0-4B86-8C3C-D0C0C00DF2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01419"/>
      </p:ext>
    </p:extLst>
  </p:cSld>
  <p:clrMapOvr>
    <a:masterClrMapping/>
  </p:clrMapOvr>
  <p:transition>
    <p:split dir="in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823"/>
            <a:ext cx="7315200" cy="566739"/>
          </a:xfrm>
        </p:spPr>
        <p:txBody>
          <a:bodyPr anchor="b"/>
          <a:lstStyle>
            <a:lvl1pPr algn="l">
              <a:defRPr sz="158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28"/>
            </a:lvl1pPr>
            <a:lvl2pPr marL="361083" indent="0">
              <a:buNone/>
              <a:defRPr sz="2212"/>
            </a:lvl2pPr>
            <a:lvl3pPr marL="722165" indent="0">
              <a:buNone/>
              <a:defRPr sz="1896"/>
            </a:lvl3pPr>
            <a:lvl4pPr marL="1083246" indent="0">
              <a:buNone/>
              <a:defRPr sz="1580"/>
            </a:lvl4pPr>
            <a:lvl5pPr marL="1444320" indent="0">
              <a:buNone/>
              <a:defRPr sz="1580"/>
            </a:lvl5pPr>
            <a:lvl6pPr marL="1805400" indent="0">
              <a:buNone/>
              <a:defRPr sz="1580"/>
            </a:lvl6pPr>
            <a:lvl7pPr marL="2166482" indent="0">
              <a:buNone/>
              <a:defRPr sz="1580"/>
            </a:lvl7pPr>
            <a:lvl8pPr marL="2527560" indent="0">
              <a:buNone/>
              <a:defRPr sz="1580"/>
            </a:lvl8pPr>
            <a:lvl9pPr marL="2888640" indent="0">
              <a:buNone/>
              <a:defRPr sz="158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575"/>
            <a:ext cx="7315200" cy="804863"/>
          </a:xfrm>
        </p:spPr>
        <p:txBody>
          <a:bodyPr/>
          <a:lstStyle>
            <a:lvl1pPr marL="0" indent="0">
              <a:buNone/>
              <a:defRPr sz="1106"/>
            </a:lvl1pPr>
            <a:lvl2pPr marL="361083" indent="0">
              <a:buNone/>
              <a:defRPr sz="948"/>
            </a:lvl2pPr>
            <a:lvl3pPr marL="722165" indent="0">
              <a:buNone/>
              <a:defRPr sz="790"/>
            </a:lvl3pPr>
            <a:lvl4pPr marL="1083246" indent="0">
              <a:buNone/>
              <a:defRPr sz="632"/>
            </a:lvl4pPr>
            <a:lvl5pPr marL="1444320" indent="0">
              <a:buNone/>
              <a:defRPr sz="632"/>
            </a:lvl5pPr>
            <a:lvl6pPr marL="1805400" indent="0">
              <a:buNone/>
              <a:defRPr sz="632"/>
            </a:lvl6pPr>
            <a:lvl7pPr marL="2166482" indent="0">
              <a:buNone/>
              <a:defRPr sz="632"/>
            </a:lvl7pPr>
            <a:lvl8pPr marL="2527560" indent="0">
              <a:buNone/>
              <a:defRPr sz="632"/>
            </a:lvl8pPr>
            <a:lvl9pPr marL="2888640" indent="0">
              <a:buNone/>
              <a:defRPr sz="63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6C2D947C-9F84-4DC0-9EC3-4B67078F066E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FE9A0948-6415-4FF7-A18F-E0365A8FB7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64274"/>
      </p:ext>
    </p:extLst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626CBFF2-5321-4611-AB22-C3A097189626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3CE706DF-D8F3-4C79-BC7B-222F4F966A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96224"/>
      </p:ext>
    </p:extLst>
  </p:cSld>
  <p:clrMapOvr>
    <a:masterClrMapping/>
  </p:clrMapOvr>
  <p:transition>
    <p:split dir="in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C15F8012-45F5-485A-84A3-B761D431143D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AD1FEE23-D6C7-40F8-9E7A-8EA2B59D0F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97713"/>
      </p:ext>
    </p:extLst>
  </p:cSld>
  <p:clrMapOvr>
    <a:masterClrMapping/>
  </p:clrMapOvr>
  <p:transition>
    <p:split dir="in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3" y="609600"/>
            <a:ext cx="75692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ADB0E33A-BBB8-4B29-86A2-46D57FBCEE1E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318E42E4-C1C4-4094-AC16-699C20D672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929"/>
      </p:ext>
    </p:extLst>
  </p:cSld>
  <p:clrMapOvr>
    <a:masterClrMapping/>
  </p:clrMapOvr>
  <p:transition>
    <p:split dir="in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E0B348A6-AD2C-4926-B7D0-D4BFB5BD572E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33FACB90-3258-4AA2-8212-846A2B3834F0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194702614"/>
      </p:ext>
    </p:extLst>
  </p:cSld>
  <p:clrMapOvr>
    <a:masterClrMapping/>
  </p:clrMapOvr>
  <p:transition>
    <p:split dir="in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C2E30369-8549-4F33-B711-29597D487FCB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F4C19DB1-7290-4FCA-B92B-A40B8EA02285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15128852"/>
      </p:ext>
    </p:extLst>
  </p:cSld>
  <p:clrMapOvr>
    <a:masterClrMapping/>
  </p:clrMapOvr>
  <p:transition>
    <p:split dir="in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32A3153B-CA35-4094-97A7-5E73EC8DDEA9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706FB616-C790-401C-A548-639C893602A0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05665186"/>
      </p:ext>
    </p:extLst>
  </p:cSld>
  <p:clrMapOvr>
    <a:masterClrMapping/>
  </p:clrMapOvr>
  <p:transition>
    <p:split dir="in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6E410078-C40D-402C-9B81-06FA7C26BFAE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F8E635C7-78A9-4B0F-AFF4-C1C1217E7960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052104739"/>
      </p:ext>
    </p:extLst>
  </p:cSld>
  <p:clrMapOvr>
    <a:masterClrMapping/>
  </p:clrMapOvr>
  <p:transition>
    <p:split dir="in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0BBFA114-F07C-4C53-A7F9-7191C01F4386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96B95AA4-9DF4-4F90-B90B-7324D1F05193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13033848"/>
      </p:ext>
    </p:extLst>
  </p:cSld>
  <p:clrMapOvr>
    <a:masterClrMapping/>
  </p:clrMapOvr>
  <p:transition>
    <p:split dir="in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0751C386-AFBD-4ADF-81AB-32DFDB576239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452ECA77-0383-46D3-AD7F-C00A1D79F0FF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852818706"/>
      </p:ext>
    </p:extLst>
  </p:cSld>
  <p:clrMapOvr>
    <a:masterClrMapping/>
  </p:clrMapOvr>
  <p:transition>
    <p:split dir="in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7182679F-8AA8-44D7-A103-5AC78C564233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7A788160-9E4B-475E-A722-64FF03FE90AC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749808567"/>
      </p:ext>
    </p:extLst>
  </p:cSld>
  <p:clrMapOvr>
    <a:masterClrMapping/>
  </p:clrMapOvr>
  <p:transition>
    <p:split dir="in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2648FF86-3386-4FAB-AD9E-FD0BD9F94617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73734AE7-12F6-4C29-962A-1DC36308369D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869775267"/>
      </p:ext>
    </p:extLst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34BD5608-36E4-449E-9A36-63859A31A154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632A184D-65E9-442B-B27E-E00217ED453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3182"/>
      </p:ext>
    </p:extLst>
  </p:cSld>
  <p:clrMapOvr>
    <a:masterClrMapping/>
  </p:clrMapOvr>
  <p:transition>
    <p:split dir="in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2ACF854D-D423-4B4C-89A9-E4CCD13A3DBA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8F45AB5E-7F60-48D9-8F3A-A10C589C6983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446021427"/>
      </p:ext>
    </p:extLst>
  </p:cSld>
  <p:clrMapOvr>
    <a:masterClrMapping/>
  </p:clrMapOvr>
  <p:transition>
    <p:split dir="in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D37332C8-AAEF-4AA9-85F9-35EE39FB2FFC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F595D74C-E971-48F1-B0A2-4854D3EC27A9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50570142"/>
      </p:ext>
    </p:extLst>
  </p:cSld>
  <p:clrMapOvr>
    <a:masterClrMapping/>
  </p:clrMapOvr>
  <p:transition>
    <p:split dir="in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3" y="609600"/>
            <a:ext cx="75692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fld id="{F50CB1D1-5330-423D-8CD4-1365EFDD1EE7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/>
            </a:lvl1pPr>
          </a:lstStyle>
          <a:p>
            <a:fld id="{4F3B39C3-C7B6-4747-B77F-37CC59F64EBB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225638150"/>
      </p:ext>
    </p:extLst>
  </p:cSld>
  <p:clrMapOvr>
    <a:masterClrMapping/>
  </p:clrMapOvr>
  <p:transition>
    <p:split dir="in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EQ cells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121920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561966"/>
            <a:ext cx="7134577" cy="1073176"/>
          </a:xfrm>
        </p:spPr>
        <p:txBody>
          <a:bodyPr lIns="91440" tIns="45720" rIns="91440" bIns="45720" anchor="t"/>
          <a:lstStyle>
            <a:lvl1pPr marL="406405">
              <a:lnSpc>
                <a:spcPts val="2844"/>
              </a:lnSpc>
              <a:defRPr sz="248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635142"/>
            <a:ext cx="7134577" cy="794108"/>
          </a:xfrm>
        </p:spPr>
        <p:txBody>
          <a:bodyPr anchor="b">
            <a:noAutofit/>
          </a:bodyPr>
          <a:lstStyle>
            <a:lvl1pPr marL="406405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422">
                <a:solidFill>
                  <a:schemeClr val="accent1"/>
                </a:solidFill>
              </a:defRPr>
            </a:lvl1pPr>
            <a:lvl2pPr marL="40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6176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172242" y="6551623"/>
            <a:ext cx="391348" cy="142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20A90-5885-4481-89EE-86EA35099A99}" type="slidenum">
              <a:rPr lang="es-E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688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41868" y="1279525"/>
            <a:ext cx="4705585" cy="3773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5589886" y="1279525"/>
            <a:ext cx="4705585" cy="3773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7AB0E-1318-4BCC-BDAC-BC20BFDFA2FF}" type="slidenum">
              <a:rPr lang="es-E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868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71A93-B88A-4FA9-92D6-58AEBE1DDB38}" type="slidenum">
              <a:rPr lang="es-E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825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A83E-BDB5-4B6C-B547-4716AB013294}" type="slidenum">
              <a:rPr lang="es-E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425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8946" y="1733315"/>
            <a:ext cx="8408861" cy="1253336"/>
          </a:xfrm>
        </p:spPr>
        <p:txBody>
          <a:bodyPr lIns="91440" tIns="45720" rIns="91440" bIns="45720"/>
          <a:lstStyle>
            <a:lvl1pPr algn="l">
              <a:defRPr sz="2489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658946" y="3163611"/>
            <a:ext cx="8408861" cy="1480960"/>
          </a:xfrm>
        </p:spPr>
        <p:txBody>
          <a:bodyPr>
            <a:noAutofit/>
          </a:bodyPr>
          <a:lstStyle>
            <a:lvl1pPr marL="0" indent="0">
              <a:buNone/>
              <a:defRPr sz="1422">
                <a:solidFill>
                  <a:schemeClr val="accent1"/>
                </a:solidFill>
                <a:latin typeface="+mn-lt"/>
              </a:defRPr>
            </a:lvl1pPr>
            <a:lvl2pPr marL="406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81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921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62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202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843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836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12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A866A-21EF-44D0-9A78-B7423E71DD4F}" type="slidenum">
              <a:rPr lang="es-E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056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seño solo título y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8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6" y="273379"/>
            <a:ext cx="4011084" cy="1162051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421"/>
            <a:ext cx="6815667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213" indent="0">
              <a:buNone/>
              <a:defRPr sz="1067"/>
            </a:lvl2pPr>
            <a:lvl3pPr marL="812426" indent="0">
              <a:buNone/>
              <a:defRPr sz="889"/>
            </a:lvl3pPr>
            <a:lvl4pPr marL="1218637" indent="0">
              <a:buNone/>
              <a:defRPr sz="711"/>
            </a:lvl4pPr>
            <a:lvl5pPr marL="1624840" indent="0">
              <a:buNone/>
              <a:defRPr sz="711"/>
            </a:lvl5pPr>
            <a:lvl6pPr marL="2031050" indent="0">
              <a:buNone/>
              <a:defRPr sz="711"/>
            </a:lvl6pPr>
            <a:lvl7pPr marL="2437262" indent="0">
              <a:buNone/>
              <a:defRPr sz="711"/>
            </a:lvl7pPr>
            <a:lvl8pPr marL="2843470" indent="0">
              <a:buNone/>
              <a:defRPr sz="711"/>
            </a:lvl8pPr>
            <a:lvl9pPr marL="3249679" indent="0">
              <a:buNone/>
              <a:defRPr sz="71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0D321617-8C3C-4350-A4AF-C31A8D98ED46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B2C9FDC6-8432-4FF5-A88C-31A6CABD129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7877"/>
      </p:ext>
    </p:extLst>
  </p:cSld>
  <p:clrMapOvr>
    <a:masterClrMapping/>
  </p:clrMapOvr>
  <p:transition>
    <p:split dir="in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019477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683" y="1436024"/>
            <a:ext cx="11149637" cy="1173162"/>
          </a:xfrm>
        </p:spPr>
        <p:txBody>
          <a:bodyPr anchor="b" anchorCtr="0"/>
          <a:lstStyle>
            <a:lvl1pPr algn="ctr">
              <a:lnSpc>
                <a:spcPct val="95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683" y="2887668"/>
            <a:ext cx="11149637" cy="54133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4158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225"/>
              </a:spcBef>
              <a:defRPr/>
            </a:lvl3pPr>
            <a:lvl4pPr>
              <a:spcBef>
                <a:spcPts val="225"/>
              </a:spcBef>
              <a:defRPr/>
            </a:lvl4pPr>
            <a:lvl5pPr>
              <a:spcBef>
                <a:spcPts val="225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20186" y="6426205"/>
            <a:ext cx="11228916" cy="315913"/>
          </a:xfrm>
        </p:spPr>
        <p:txBody>
          <a:bodyPr anchor="b" anchorCtr="0"/>
          <a:lstStyle>
            <a:lvl1pPr marL="0" indent="0" algn="r">
              <a:spcBef>
                <a:spcPts val="150"/>
              </a:spcBef>
              <a:buNone/>
              <a:defRPr sz="675"/>
            </a:lvl1pPr>
            <a:lvl2pPr marL="211931" indent="0">
              <a:buNone/>
              <a:defRPr sz="675"/>
            </a:lvl2pPr>
            <a:lvl3pPr marL="429816" indent="0">
              <a:buNone/>
              <a:defRPr sz="675"/>
            </a:lvl3pPr>
            <a:lvl4pPr marL="641747" indent="0">
              <a:buNone/>
              <a:defRPr sz="675"/>
            </a:lvl4pPr>
            <a:lvl5pPr marL="860822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76108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54480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54480"/>
            <a:ext cx="5676903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0"/>
          </p:nvPr>
        </p:nvSpPr>
        <p:spPr>
          <a:xfrm>
            <a:off x="620186" y="6426205"/>
            <a:ext cx="11228916" cy="315913"/>
          </a:xfrm>
        </p:spPr>
        <p:txBody>
          <a:bodyPr anchor="b" anchorCtr="0"/>
          <a:lstStyle>
            <a:lvl1pPr marL="0" indent="0" algn="r">
              <a:spcBef>
                <a:spcPts val="150"/>
              </a:spcBef>
              <a:buNone/>
              <a:defRPr sz="675"/>
            </a:lvl1pPr>
            <a:lvl2pPr marL="211931" indent="0">
              <a:buNone/>
              <a:defRPr sz="675"/>
            </a:lvl2pPr>
            <a:lvl3pPr marL="429816" indent="0">
              <a:buNone/>
              <a:defRPr sz="675"/>
            </a:lvl3pPr>
            <a:lvl4pPr marL="641747" indent="0">
              <a:buNone/>
              <a:defRPr sz="675"/>
            </a:lvl4pPr>
            <a:lvl5pPr marL="860822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8042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7"/>
          <p:cNvSpPr>
            <a:spLocks noGrp="1"/>
          </p:cNvSpPr>
          <p:nvPr>
            <p:ph sz="quarter" idx="10"/>
          </p:nvPr>
        </p:nvSpPr>
        <p:spPr>
          <a:xfrm>
            <a:off x="620186" y="6426205"/>
            <a:ext cx="11228916" cy="315913"/>
          </a:xfrm>
        </p:spPr>
        <p:txBody>
          <a:bodyPr anchor="b" anchorCtr="0"/>
          <a:lstStyle>
            <a:lvl1pPr marL="0" indent="0" algn="r">
              <a:spcBef>
                <a:spcPts val="150"/>
              </a:spcBef>
              <a:buNone/>
              <a:defRPr sz="675"/>
            </a:lvl1pPr>
            <a:lvl2pPr marL="211931" indent="0">
              <a:buNone/>
              <a:defRPr sz="675"/>
            </a:lvl2pPr>
            <a:lvl3pPr marL="429816" indent="0">
              <a:buNone/>
              <a:defRPr sz="675"/>
            </a:lvl3pPr>
            <a:lvl4pPr marL="641747" indent="0">
              <a:buNone/>
              <a:defRPr sz="675"/>
            </a:lvl4pPr>
            <a:lvl5pPr marL="860822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0850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Aft>
                <a:spcPct val="0"/>
              </a:spcAft>
            </a:pPr>
            <a:endParaRPr lang="en-US" altLang="es-ES_tradn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Aft>
                <a:spcPct val="0"/>
              </a:spcAft>
            </a:pPr>
            <a:endParaRPr lang="en-US" altLang="es-ES_tradn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Aft>
                <a:spcPct val="0"/>
              </a:spcAft>
            </a:pPr>
            <a:fld id="{61FED28B-7CF6-9A45-842B-76B58841E39F}" type="slidenum">
              <a:rPr lang="en-US" altLang="es-ES_tradnl" smtClean="0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</a:pPr>
              <a:t>‹Nº›</a:t>
            </a:fld>
            <a:endParaRPr lang="en-U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72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683" y="1436024"/>
            <a:ext cx="11149637" cy="1173162"/>
          </a:xfrm>
        </p:spPr>
        <p:txBody>
          <a:bodyPr anchor="b" anchorCtr="0"/>
          <a:lstStyle>
            <a:lvl1pPr algn="ctr">
              <a:lnSpc>
                <a:spcPct val="95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683" y="2887668"/>
            <a:ext cx="11149637" cy="54133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5264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225"/>
              </a:spcBef>
              <a:defRPr/>
            </a:lvl3pPr>
            <a:lvl4pPr>
              <a:spcBef>
                <a:spcPts val="225"/>
              </a:spcBef>
              <a:defRPr/>
            </a:lvl4pPr>
            <a:lvl5pPr>
              <a:spcBef>
                <a:spcPts val="225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20186" y="6426205"/>
            <a:ext cx="11228916" cy="315913"/>
          </a:xfrm>
        </p:spPr>
        <p:txBody>
          <a:bodyPr anchor="b" anchorCtr="0"/>
          <a:lstStyle>
            <a:lvl1pPr marL="0" indent="0" algn="r">
              <a:spcBef>
                <a:spcPts val="150"/>
              </a:spcBef>
              <a:buNone/>
              <a:defRPr sz="675"/>
            </a:lvl1pPr>
            <a:lvl2pPr marL="211931" indent="0">
              <a:buNone/>
              <a:defRPr sz="675"/>
            </a:lvl2pPr>
            <a:lvl3pPr marL="429816" indent="0">
              <a:buNone/>
              <a:defRPr sz="675"/>
            </a:lvl3pPr>
            <a:lvl4pPr marL="641747" indent="0">
              <a:buNone/>
              <a:defRPr sz="675"/>
            </a:lvl4pPr>
            <a:lvl5pPr marL="860822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1583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54480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54480"/>
            <a:ext cx="5676903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0"/>
          </p:nvPr>
        </p:nvSpPr>
        <p:spPr>
          <a:xfrm>
            <a:off x="620186" y="6426205"/>
            <a:ext cx="11228916" cy="315913"/>
          </a:xfrm>
        </p:spPr>
        <p:txBody>
          <a:bodyPr anchor="b" anchorCtr="0"/>
          <a:lstStyle>
            <a:lvl1pPr marL="0" indent="0" algn="r">
              <a:spcBef>
                <a:spcPts val="150"/>
              </a:spcBef>
              <a:buNone/>
              <a:defRPr sz="675"/>
            </a:lvl1pPr>
            <a:lvl2pPr marL="211931" indent="0">
              <a:buNone/>
              <a:defRPr sz="675"/>
            </a:lvl2pPr>
            <a:lvl3pPr marL="429816" indent="0">
              <a:buNone/>
              <a:defRPr sz="675"/>
            </a:lvl3pPr>
            <a:lvl4pPr marL="641747" indent="0">
              <a:buNone/>
              <a:defRPr sz="675"/>
            </a:lvl4pPr>
            <a:lvl5pPr marL="860822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7295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7"/>
          <p:cNvSpPr>
            <a:spLocks noGrp="1"/>
          </p:cNvSpPr>
          <p:nvPr>
            <p:ph sz="quarter" idx="10"/>
          </p:nvPr>
        </p:nvSpPr>
        <p:spPr>
          <a:xfrm>
            <a:off x="620186" y="6426205"/>
            <a:ext cx="11228916" cy="315913"/>
          </a:xfrm>
        </p:spPr>
        <p:txBody>
          <a:bodyPr anchor="b" anchorCtr="0"/>
          <a:lstStyle>
            <a:lvl1pPr marL="0" indent="0" algn="r">
              <a:spcBef>
                <a:spcPts val="150"/>
              </a:spcBef>
              <a:buNone/>
              <a:defRPr sz="675"/>
            </a:lvl1pPr>
            <a:lvl2pPr marL="211931" indent="0">
              <a:buNone/>
              <a:defRPr sz="675"/>
            </a:lvl2pPr>
            <a:lvl3pPr marL="429816" indent="0">
              <a:buNone/>
              <a:defRPr sz="675"/>
            </a:lvl3pPr>
            <a:lvl4pPr marL="641747" indent="0">
              <a:buNone/>
              <a:defRPr sz="675"/>
            </a:lvl4pPr>
            <a:lvl5pPr marL="860822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405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943"/>
            <a:ext cx="7315200" cy="566739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213" indent="0">
              <a:buNone/>
              <a:defRPr sz="2489"/>
            </a:lvl2pPr>
            <a:lvl3pPr marL="812426" indent="0">
              <a:buNone/>
              <a:defRPr sz="2133"/>
            </a:lvl3pPr>
            <a:lvl4pPr marL="1218637" indent="0">
              <a:buNone/>
              <a:defRPr sz="1778"/>
            </a:lvl4pPr>
            <a:lvl5pPr marL="1624840" indent="0">
              <a:buNone/>
              <a:defRPr sz="1778"/>
            </a:lvl5pPr>
            <a:lvl6pPr marL="2031050" indent="0">
              <a:buNone/>
              <a:defRPr sz="1778"/>
            </a:lvl6pPr>
            <a:lvl7pPr marL="2437262" indent="0">
              <a:buNone/>
              <a:defRPr sz="1778"/>
            </a:lvl7pPr>
            <a:lvl8pPr marL="2843470" indent="0">
              <a:buNone/>
              <a:defRPr sz="1778"/>
            </a:lvl8pPr>
            <a:lvl9pPr marL="3249679" indent="0">
              <a:buNone/>
              <a:defRPr sz="1778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695"/>
            <a:ext cx="7315200" cy="804863"/>
          </a:xfrm>
        </p:spPr>
        <p:txBody>
          <a:bodyPr/>
          <a:lstStyle>
            <a:lvl1pPr marL="0" indent="0">
              <a:buNone/>
              <a:defRPr sz="1244"/>
            </a:lvl1pPr>
            <a:lvl2pPr marL="406213" indent="0">
              <a:buNone/>
              <a:defRPr sz="1067"/>
            </a:lvl2pPr>
            <a:lvl3pPr marL="812426" indent="0">
              <a:buNone/>
              <a:defRPr sz="889"/>
            </a:lvl3pPr>
            <a:lvl4pPr marL="1218637" indent="0">
              <a:buNone/>
              <a:defRPr sz="711"/>
            </a:lvl4pPr>
            <a:lvl5pPr marL="1624840" indent="0">
              <a:buNone/>
              <a:defRPr sz="711"/>
            </a:lvl5pPr>
            <a:lvl6pPr marL="2031050" indent="0">
              <a:buNone/>
              <a:defRPr sz="711"/>
            </a:lvl6pPr>
            <a:lvl7pPr marL="2437262" indent="0">
              <a:buNone/>
              <a:defRPr sz="711"/>
            </a:lvl7pPr>
            <a:lvl8pPr marL="2843470" indent="0">
              <a:buNone/>
              <a:defRPr sz="711"/>
            </a:lvl8pPr>
            <a:lvl9pPr marL="3249679" indent="0">
              <a:buNone/>
              <a:defRPr sz="71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CD898724-A8D5-4B7E-9EA8-E17B879248C6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defRPr b="1"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26511393-39FE-416E-A8C5-044DE325CCC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84986"/>
      </p:ext>
    </p:extLst>
  </p:cSld>
  <p:clrMapOvr>
    <a:masterClrMapping/>
  </p:clrMapOvr>
  <p:transition>
    <p:split dir="in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Aft>
                <a:spcPct val="0"/>
              </a:spcAft>
            </a:pPr>
            <a:endParaRPr lang="en-US" altLang="es-ES_tradn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Aft>
                <a:spcPct val="0"/>
              </a:spcAft>
            </a:pPr>
            <a:endParaRPr lang="en-US" altLang="es-ES_tradn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Aft>
                <a:spcPct val="0"/>
              </a:spcAft>
            </a:pPr>
            <a:fld id="{61FED28B-7CF6-9A45-842B-76B58841E39F}" type="slidenum">
              <a:rPr lang="en-US" altLang="es-ES_tradnl" smtClean="0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</a:pPr>
              <a:t>‹Nº›</a:t>
            </a:fld>
            <a:endParaRPr lang="en-US" alt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18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1133-A5B0-3840-9C05-47342505FE8F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7BC6-DFCE-924F-96CE-D7B88F69B6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258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1133-A5B0-3840-9C05-47342505FE8F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7BC6-DFCE-924F-96CE-D7B88F69B6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965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1133-A5B0-3840-9C05-47342505FE8F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7BC6-DFCE-924F-96CE-D7B88F69B6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186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1133-A5B0-3840-9C05-47342505FE8F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7BC6-DFCE-924F-96CE-D7B88F69B6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66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1133-A5B0-3840-9C05-47342505FE8F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7BC6-DFCE-924F-96CE-D7B88F69B6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435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1133-A5B0-3840-9C05-47342505FE8F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7BC6-DFCE-924F-96CE-D7B88F69B6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92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1133-A5B0-3840-9C05-47342505FE8F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7BC6-DFCE-924F-96CE-D7B88F69B6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330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1133-A5B0-3840-9C05-47342505FE8F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7BC6-DFCE-924F-96CE-D7B88F69B6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361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1133-A5B0-3840-9C05-47342505FE8F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7BC6-DFCE-924F-96CE-D7B88F69B6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2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6" rIns="91397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título del patrón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6" rIns="91397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6" rIns="91397" bIns="4569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44" b="0">
                <a:solidFill>
                  <a:srgbClr val="FFFFFF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B561C4-2951-426A-A5AA-141D6BE61566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6/3/19</a:t>
            </a:fld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6" rIns="91397" bIns="45696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44" b="0">
                <a:solidFill>
                  <a:srgbClr val="FFFFFF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6" rIns="91397" bIns="456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44" b="0">
                <a:solidFill>
                  <a:srgbClr val="FFFFFF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2969FE-76CF-4AF3-ADE4-49AF05515C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1989138"/>
          </a:xfrm>
          <a:prstGeom prst="rect">
            <a:avLst/>
          </a:prstGeom>
          <a:gradFill rotWithShape="1">
            <a:gsLst>
              <a:gs pos="0">
                <a:srgbClr val="35394D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242" tIns="40619" rIns="81242" bIns="4061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60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258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5pPr>
      <a:lvl6pPr marL="406213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6pPr>
      <a:lvl7pPr marL="812426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7pPr>
      <a:lvl8pPr marL="1218637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8pPr>
      <a:lvl9pPr marL="162484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9pPr>
    </p:titleStyle>
    <p:bodyStyle>
      <a:lvl1pPr marL="299159" indent="-299159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54764" indent="-248359" algn="l" rtl="0" eaLnBrk="0" fontAlgn="base" hangingPunct="0">
        <a:spcBef>
          <a:spcPct val="20000"/>
        </a:spcBef>
        <a:spcAft>
          <a:spcPct val="0"/>
        </a:spcAft>
        <a:buChar char="–"/>
        <a:defRPr sz="2489">
          <a:solidFill>
            <a:schemeClr val="tx1"/>
          </a:solidFill>
          <a:latin typeface="+mn-lt"/>
          <a:ea typeface="MS PGothic" pitchFamily="34" charset="-128"/>
        </a:defRPr>
      </a:lvl2pPr>
      <a:lvl3pPr marL="1010368" indent="-197558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416773" indent="-197558" algn="l" rtl="0" eaLnBrk="0" fontAlgn="base" hangingPunct="0">
        <a:spcBef>
          <a:spcPct val="20000"/>
        </a:spcBef>
        <a:spcAft>
          <a:spcPct val="0"/>
        </a:spcAft>
        <a:buChar char="–"/>
        <a:defRPr sz="1778">
          <a:solidFill>
            <a:schemeClr val="tx1"/>
          </a:solidFill>
          <a:latin typeface="+mn-lt"/>
          <a:ea typeface="MS PGothic" pitchFamily="34" charset="-128"/>
        </a:defRPr>
      </a:lvl4pPr>
      <a:lvl5pPr marL="1823178" indent="-197558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  <a:ea typeface="MS PGothic" pitchFamily="34" charset="-128"/>
        </a:defRPr>
      </a:lvl5pPr>
      <a:lvl6pPr marL="2234156" indent="-203106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0365" indent="-203106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6568" indent="-203106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2780" indent="-203106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8124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213" algn="l" defTabSz="8124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426" algn="l" defTabSz="8124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637" algn="l" defTabSz="8124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4840" algn="l" defTabSz="8124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050" algn="l" defTabSz="8124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262" algn="l" defTabSz="8124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3470" algn="l" defTabSz="8124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9679" algn="l" defTabSz="8124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539" y="114305"/>
            <a:ext cx="11956164" cy="1173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lnSpc>
                <a:spcPct val="95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546167"/>
            <a:ext cx="11327476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662067" y="6511281"/>
            <a:ext cx="415636" cy="2308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fld id="{87CB84B5-1B86-4A9A-BB5F-F88E05C8058E}" type="slidenum">
              <a:rPr lang="en-US" sz="675" smtClean="0">
                <a:solidFill>
                  <a:prstClr val="black"/>
                </a:solidFill>
              </a:rPr>
              <a:pPr algn="r"/>
              <a:t>‹Nº›</a:t>
            </a:fld>
            <a:endParaRPr lang="en-US" sz="67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5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9" r:id="rId1"/>
    <p:sldLayoutId id="2147485220" r:id="rId2"/>
    <p:sldLayoutId id="2147485221" r:id="rId3"/>
    <p:sldLayoutId id="2147485222" r:id="rId4"/>
    <p:sldLayoutId id="2147485223" r:id="rId5"/>
  </p:sldLayoutIdLst>
  <p:txStyles>
    <p:titleStyle>
      <a:lvl1pPr algn="ctr" defTabSz="685800" rtl="0" eaLnBrk="1" latinLnBrk="0" hangingPunct="1">
        <a:lnSpc>
          <a:spcPct val="95000"/>
        </a:lnSpc>
        <a:spcBef>
          <a:spcPct val="0"/>
        </a:spcBef>
        <a:buNone/>
        <a:defRPr lang="en-US" sz="2700" b="1" kern="1200" dirty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694" indent="-216694" algn="l" defTabSz="685800" rtl="0" eaLnBrk="1" latinLnBrk="0" hangingPunct="1">
        <a:lnSpc>
          <a:spcPct val="95000"/>
        </a:lnSpc>
        <a:spcBef>
          <a:spcPts val="750"/>
        </a:spcBef>
        <a:buClr>
          <a:schemeClr val="accent1"/>
        </a:buClr>
        <a:buSzPct val="85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9106" indent="-210741" algn="l" defTabSz="685800" rtl="0" eaLnBrk="1" latinLnBrk="0" hangingPunct="1">
        <a:lnSpc>
          <a:spcPct val="95000"/>
        </a:lnSpc>
        <a:spcBef>
          <a:spcPts val="375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0260" algn="l" defTabSz="685800" rtl="0" eaLnBrk="1" latinLnBrk="0" hangingPunct="1">
        <a:lnSpc>
          <a:spcPct val="95000"/>
        </a:lnSpc>
        <a:spcBef>
          <a:spcPts val="375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2494" indent="-175022" algn="l" defTabSz="685800" rtl="0" eaLnBrk="1" latinLnBrk="0" hangingPunct="1">
        <a:lnSpc>
          <a:spcPct val="95000"/>
        </a:lnSpc>
        <a:spcBef>
          <a:spcPts val="375"/>
        </a:spcBef>
        <a:buClr>
          <a:schemeClr val="accent6">
            <a:lumMod val="75000"/>
          </a:schemeClr>
        </a:buClr>
        <a:buSzPct val="8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72754" indent="-167879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2">
          <p15:clr>
            <a:srgbClr val="F26B43"/>
          </p15:clr>
        </p15:guide>
        <p15:guide id="4" orient="horz" pos="4247">
          <p15:clr>
            <a:srgbClr val="F26B43"/>
          </p15:clr>
        </p15:guide>
        <p15:guide id="5">
          <p15:clr>
            <a:srgbClr val="F26B43"/>
          </p15:clr>
        </p15:guide>
        <p15:guide id="6" pos="377">
          <p15:clr>
            <a:srgbClr val="F26B43"/>
          </p15:clr>
        </p15:guide>
        <p15:guide id="7" orient="horz" pos="811">
          <p15:clr>
            <a:srgbClr val="F26B43"/>
          </p15:clr>
        </p15:guide>
        <p15:guide id="8" pos="7608">
          <p15:clr>
            <a:srgbClr val="F26B43"/>
          </p15:clr>
        </p15:guide>
        <p15:guide id="9" pos="32">
          <p15:clr>
            <a:srgbClr val="F26B43"/>
          </p15:clr>
        </p15:guide>
        <p15:guide id="10" orient="horz" pos="968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título del patrón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44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06D7E15-45FA-3045-B8A0-BD0222A4A276}" type="datetime1">
              <a:rPr lang="en-US"/>
              <a:pPr>
                <a:defRPr/>
              </a:pPr>
              <a:t>6/3/19</a:t>
            </a:fld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44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44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8CE85C-74A3-B740-ADE7-3872CE8F33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8855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1989138"/>
          </a:xfrm>
          <a:prstGeom prst="rect">
            <a:avLst/>
          </a:prstGeom>
          <a:gradFill rotWithShape="1">
            <a:gsLst>
              <a:gs pos="0">
                <a:srgbClr val="35394D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z="16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21107"/>
      </p:ext>
    </p:extLst>
  </p:cSld>
  <p:clrMap bg1="lt1" tx1="dk1" bg2="lt2" tx2="dk2" accent1="accent1" accent2="accent2" accent3="accent3" accent4="accent4" accent5="accent5" accent6="accent6" hlink="hlink" folHlink="folHlink"/>
  <p:transition>
    <p:split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0640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6pPr>
      <a:lvl7pPr marL="81281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7pPr>
      <a:lvl8pPr marL="121921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8pPr>
      <a:lvl9pPr marL="162562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har char="–"/>
        <a:defRPr sz="2489">
          <a:solidFill>
            <a:schemeClr val="tx1"/>
          </a:solidFill>
          <a:latin typeface="+mn-lt"/>
          <a:ea typeface="ＭＳ Ｐゴシック" charset="-128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ea typeface="ＭＳ Ｐゴシック" charset="-128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har char="–"/>
        <a:defRPr sz="1778">
          <a:solidFill>
            <a:schemeClr val="tx1"/>
          </a:solidFill>
          <a:latin typeface="+mn-lt"/>
          <a:ea typeface="ＭＳ Ｐゴシック" charset="-128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  <a:ea typeface="ＭＳ Ｐゴシック" charset="-128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71133-A5B0-3840-9C05-47342505FE8F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17BC6-DFCE-924F-96CE-D7B88F69B6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1" r:id="rId1"/>
    <p:sldLayoutId id="2147485372" r:id="rId2"/>
    <p:sldLayoutId id="2147485373" r:id="rId3"/>
    <p:sldLayoutId id="2147485374" r:id="rId4"/>
    <p:sldLayoutId id="2147485375" r:id="rId5"/>
    <p:sldLayoutId id="2147485376" r:id="rId6"/>
    <p:sldLayoutId id="2147485377" r:id="rId7"/>
    <p:sldLayoutId id="2147485378" r:id="rId8"/>
    <p:sldLayoutId id="2147485379" r:id="rId9"/>
    <p:sldLayoutId id="2147485380" r:id="rId10"/>
    <p:sldLayoutId id="214748538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título del patrón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244">
                <a:solidFill>
                  <a:srgbClr val="FFFFFF"/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EF7E12CB-9286-42CF-AAD4-103AEE4A5432}" type="datetime1">
              <a:rPr lang="en-US">
                <a:ea typeface="MS PGothic" pitchFamily="34" charset="-128"/>
              </a:rPr>
              <a:pPr>
                <a:defRPr/>
              </a:pPr>
              <a:t>6/3/19</a:t>
            </a:fld>
            <a:endParaRPr lang="en-US">
              <a:ea typeface="MS PGothic" pitchFamily="34" charset="-128"/>
            </a:endParaRP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ct val="0"/>
              </a:spcBef>
              <a:spcAft>
                <a:spcPts val="0"/>
              </a:spcAft>
              <a:defRPr sz="1244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ct val="0"/>
              </a:spcBef>
              <a:spcAft>
                <a:spcPts val="0"/>
              </a:spcAft>
              <a:defRPr sz="1244">
                <a:solidFill>
                  <a:srgbClr val="FFFFFF"/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7941F3C6-5536-432A-9CC4-58A6A8DCC858}" type="slidenum">
              <a:rPr lang="en-US">
                <a:ea typeface="MS PGothic" pitchFamily="34" charset="-128"/>
              </a:rPr>
              <a:pPr>
                <a:defRPr/>
              </a:pPr>
              <a:t>‹Nº›</a:t>
            </a:fld>
            <a:endParaRPr lang="en-US">
              <a:ea typeface="MS PGothic" pitchFamily="34" charset="-128"/>
            </a:endParaRPr>
          </a:p>
        </p:txBody>
      </p:sp>
      <p:sp>
        <p:nvSpPr>
          <p:cNvPr id="160775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1989138"/>
          </a:xfrm>
          <a:prstGeom prst="rect">
            <a:avLst/>
          </a:prstGeom>
          <a:gradFill rotWithShape="1">
            <a:gsLst>
              <a:gs pos="0">
                <a:srgbClr val="35394D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>
              <a:solidFill>
                <a:srgbClr val="FFFFFF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69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>
    <p:split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+mj-lt"/>
          <a:ea typeface="ＭＳ Ｐゴシック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ＭＳ Ｐゴシック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ＭＳ Ｐゴシック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ＭＳ Ｐゴシック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ＭＳ Ｐゴシック" pitchFamily="34" charset="-128"/>
          <a:cs typeface="ＭＳ Ｐゴシック" charset="-128"/>
        </a:defRPr>
      </a:lvl5pPr>
      <a:lvl6pPr marL="40640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6pPr>
      <a:lvl7pPr marL="81281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7pPr>
      <a:lvl8pPr marL="121921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8pPr>
      <a:lvl9pPr marL="162562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  <a:ea typeface="ＭＳ Ｐゴシック" pitchFamily="34" charset="-128"/>
          <a:cs typeface="ＭＳ Ｐゴシック" charset="-128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har char="–"/>
        <a:defRPr sz="2489">
          <a:solidFill>
            <a:schemeClr val="tx1"/>
          </a:solidFill>
          <a:latin typeface="+mn-lt"/>
          <a:ea typeface="ＭＳ Ｐゴシック" pitchFamily="34" charset="-128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ea typeface="ＭＳ Ｐゴシック" pitchFamily="34" charset="-128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har char="–"/>
        <a:defRPr sz="1778">
          <a:solidFill>
            <a:schemeClr val="tx1"/>
          </a:solidFill>
          <a:latin typeface="+mn-lt"/>
          <a:ea typeface="ＭＳ Ｐゴシック" pitchFamily="34" charset="-128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  <a:ea typeface="ＭＳ Ｐゴシック" pitchFamily="34" charset="-128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Haga clic para modificar el estilo de título del patrón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Haga clic para modificar el estilo de texto del patrón</a:t>
            </a:r>
          </a:p>
          <a:p>
            <a:pPr lvl="1"/>
            <a:r>
              <a:rPr lang="en-US" altLang="es-ES"/>
              <a:t>Segundo nivel</a:t>
            </a:r>
          </a:p>
          <a:p>
            <a:pPr lvl="2"/>
            <a:r>
              <a:rPr lang="en-US" altLang="es-ES"/>
              <a:t>Tercer nivel</a:t>
            </a:r>
          </a:p>
          <a:p>
            <a:pPr lvl="3"/>
            <a:r>
              <a:rPr lang="en-US" altLang="es-ES"/>
              <a:t>Cuarto nivel</a:t>
            </a:r>
          </a:p>
          <a:p>
            <a:pPr lvl="4"/>
            <a:r>
              <a:rPr lang="en-US" altLang="es-ES"/>
              <a:t>Quinto nivel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44" b="0">
                <a:solidFill>
                  <a:srgbClr val="FFFFFF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7243DF-D6B5-49A1-A30B-108099EEE72E}" type="datetime1">
              <a:rPr lang="en-US" altLang="es-E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6/3/19</a:t>
            </a:fld>
            <a:endParaRPr lang="en-US" altLang="es-ES">
              <a:ea typeface="MS PGothic" pitchFamily="34" charset="-128"/>
            </a:endParaRP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44" b="0">
                <a:solidFill>
                  <a:srgbClr val="FFFFFF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">
              <a:ea typeface="MS PGothic" pitchFamily="34" charset="-128"/>
            </a:endParaRP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44" b="0">
                <a:solidFill>
                  <a:srgbClr val="FFFFFF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71B104-1589-48B6-AB9D-CDF7065DD5CC}" type="slidenum">
              <a:rPr lang="en-US" altLang="es-E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>
              <a:ea typeface="MS PGothic" pitchFamily="34" charset="-128"/>
            </a:endParaRPr>
          </a:p>
        </p:txBody>
      </p:sp>
      <p:sp>
        <p:nvSpPr>
          <p:cNvPr id="15367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1989138"/>
          </a:xfrm>
          <a:prstGeom prst="rect">
            <a:avLst/>
          </a:prstGeom>
          <a:gradFill rotWithShape="1">
            <a:gsLst>
              <a:gs pos="0">
                <a:srgbClr val="35394D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es-ES" sz="1600" b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8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>
    <p:split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-128"/>
        </a:defRPr>
      </a:lvl5pPr>
      <a:lvl6pPr marL="40640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6pPr>
      <a:lvl7pPr marL="81281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7pPr>
      <a:lvl8pPr marL="121921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8pPr>
      <a:lvl9pPr marL="162562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har char="–"/>
        <a:defRPr sz="2489">
          <a:solidFill>
            <a:schemeClr val="tx1"/>
          </a:solidFill>
          <a:latin typeface="+mn-lt"/>
          <a:ea typeface="MS PGothic" pitchFamily="34" charset="-128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har char="–"/>
        <a:defRPr sz="1778">
          <a:solidFill>
            <a:schemeClr val="tx1"/>
          </a:solidFill>
          <a:latin typeface="+mn-lt"/>
          <a:ea typeface="MS PGothic" pitchFamily="34" charset="-128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  <a:ea typeface="MS PGothic" pitchFamily="34" charset="-128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5211" y="269761"/>
            <a:ext cx="11628428" cy="918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211" y="1371032"/>
            <a:ext cx="11628428" cy="4820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7610" y="6338862"/>
            <a:ext cx="7163989" cy="169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C60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5211" y="6338862"/>
            <a:ext cx="598975" cy="169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65D03990-6028-2947-A5B4-65D79B19772A}" type="slidenum">
              <a:rPr lang="en-US" smtClean="0">
                <a:solidFill>
                  <a:srgbClr val="0C6066"/>
                </a:solidFill>
              </a:rPr>
              <a:pPr/>
              <a:t>‹Nº›</a:t>
            </a:fld>
            <a:endParaRPr lang="en-US" dirty="0">
              <a:solidFill>
                <a:srgbClr val="0C6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8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0208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7485" y="168276"/>
            <a:ext cx="1096856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9347200" y="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fld id="{EF5D5A60-F1BE-425B-A363-1BBEA82FD551}" type="slidenum">
              <a:rPr lang="en-US" altLang="es-ES" sz="100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Font typeface="Arial" panose="020B0604020202020204" pitchFamily="34" charset="0"/>
                <a:buNone/>
              </a:pPr>
              <a:t>‹Nº›</a:t>
            </a:fld>
            <a:endParaRPr lang="en-US" altLang="es-ES" sz="10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4453" name="TextBox 1"/>
          <p:cNvSpPr txBox="1">
            <a:spLocks noChangeArrowheads="1"/>
          </p:cNvSpPr>
          <p:nvPr userDrawn="1"/>
        </p:nvSpPr>
        <p:spPr bwMode="auto">
          <a:xfrm>
            <a:off x="0" y="6610350"/>
            <a:ext cx="416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None/>
              <a:defRPr/>
            </a:pPr>
            <a:endParaRPr lang="en-US" sz="1000" b="1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04454" name="TextBox 5"/>
          <p:cNvSpPr txBox="1">
            <a:spLocks noChangeArrowheads="1"/>
          </p:cNvSpPr>
          <p:nvPr userDrawn="1"/>
        </p:nvSpPr>
        <p:spPr bwMode="auto">
          <a:xfrm>
            <a:off x="8026400" y="6611938"/>
            <a:ext cx="4165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None/>
              <a:defRPr/>
            </a:pPr>
            <a:endParaRPr lang="en-US" sz="1000" b="1">
              <a:solidFill>
                <a:srgbClr val="FFFFFF"/>
              </a:solidFill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001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EC3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EC3B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EC3B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EC3B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EC3B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EC3B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EC3B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EC3B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EC3B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6125" indent="-28892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6" rIns="91397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título del patrón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6" rIns="91397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6" rIns="91397" bIns="45696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106" b="0">
                <a:solidFill>
                  <a:srgbClr val="FFFFFF"/>
                </a:solidFill>
                <a:latin typeface="Times New Roman" charset="0"/>
                <a:ea typeface="+mn-ea"/>
                <a:cs typeface="Arial" charset="0"/>
              </a:defRPr>
            </a:lvl1pPr>
          </a:lstStyle>
          <a:p>
            <a:pPr defTabSz="722507" fontAlgn="base">
              <a:spcAft>
                <a:spcPct val="0"/>
              </a:spcAft>
              <a:defRPr/>
            </a:pPr>
            <a:fld id="{C8ADFA2C-1B63-4675-9184-000C1B0CBB4B}" type="datetime1">
              <a:rPr lang="en-US" smtClean="0"/>
              <a:pPr defTabSz="722507" fontAlgn="base">
                <a:spcAft>
                  <a:spcPct val="0"/>
                </a:spcAft>
                <a:defRPr/>
              </a:pPr>
              <a:t>6/3/19</a:t>
            </a:fld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6" rIns="91397" bIns="45696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106" b="0">
                <a:solidFill>
                  <a:srgbClr val="FFFFFF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defTabSz="722507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6" rIns="91397" bIns="456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106" b="0">
                <a:solidFill>
                  <a:srgbClr val="FFFFFF"/>
                </a:solidFill>
                <a:latin typeface="Times New Roman" charset="0"/>
                <a:ea typeface="+mn-ea"/>
                <a:cs typeface="Arial" charset="0"/>
              </a:defRPr>
            </a:lvl1pPr>
          </a:lstStyle>
          <a:p>
            <a:pPr defTabSz="722507" fontAlgn="base">
              <a:spcAft>
                <a:spcPct val="0"/>
              </a:spcAft>
              <a:defRPr/>
            </a:pPr>
            <a:fld id="{48C15D3E-A2F7-4F24-80DA-AD95B16F1F8A}" type="slidenum">
              <a:rPr lang="en-US" smtClean="0"/>
              <a:pPr defTabSz="722507" fontAlgn="base">
                <a:spcAft>
                  <a:spcPct val="0"/>
                </a:spcAft>
                <a:defRPr/>
              </a:pPr>
              <a:t>‹Nº›</a:t>
            </a:fld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1989138"/>
          </a:xfrm>
          <a:prstGeom prst="rect">
            <a:avLst/>
          </a:prstGeom>
          <a:gradFill rotWithShape="1">
            <a:gsLst>
              <a:gs pos="0">
                <a:srgbClr val="35394D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72215" tIns="36106" rIns="72215" bIns="36106" anchor="ctr"/>
          <a:lstStyle/>
          <a:p>
            <a:pPr defTabSz="722507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22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5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ransition>
    <p:split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76">
          <a:solidFill>
            <a:schemeClr val="tx2"/>
          </a:solidFill>
          <a:latin typeface="+mj-lt"/>
          <a:ea typeface="ＭＳ Ｐゴシック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76">
          <a:solidFill>
            <a:schemeClr val="tx2"/>
          </a:solidFill>
          <a:latin typeface="Times New Roman" pitchFamily="18" charset="0"/>
          <a:ea typeface="ＭＳ Ｐゴシック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76">
          <a:solidFill>
            <a:schemeClr val="tx2"/>
          </a:solidFill>
          <a:latin typeface="Times New Roman" pitchFamily="18" charset="0"/>
          <a:ea typeface="ＭＳ Ｐゴシック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76">
          <a:solidFill>
            <a:schemeClr val="tx2"/>
          </a:solidFill>
          <a:latin typeface="Times New Roman" pitchFamily="18" charset="0"/>
          <a:ea typeface="ＭＳ Ｐゴシック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76">
          <a:solidFill>
            <a:schemeClr val="tx2"/>
          </a:solidFill>
          <a:latin typeface="Times New Roman" pitchFamily="18" charset="0"/>
          <a:ea typeface="ＭＳ Ｐゴシック" pitchFamily="34" charset="-128"/>
          <a:cs typeface="ＭＳ Ｐゴシック" charset="-128"/>
        </a:defRPr>
      </a:lvl5pPr>
      <a:lvl6pPr marL="361083" algn="ctr" rtl="0" fontAlgn="base">
        <a:spcBef>
          <a:spcPct val="0"/>
        </a:spcBef>
        <a:spcAft>
          <a:spcPct val="0"/>
        </a:spcAft>
        <a:defRPr sz="3476">
          <a:solidFill>
            <a:schemeClr val="tx2"/>
          </a:solidFill>
          <a:latin typeface="Times New Roman" pitchFamily="18" charset="0"/>
        </a:defRPr>
      </a:lvl6pPr>
      <a:lvl7pPr marL="722165" algn="ctr" rtl="0" fontAlgn="base">
        <a:spcBef>
          <a:spcPct val="0"/>
        </a:spcBef>
        <a:spcAft>
          <a:spcPct val="0"/>
        </a:spcAft>
        <a:defRPr sz="3476">
          <a:solidFill>
            <a:schemeClr val="tx2"/>
          </a:solidFill>
          <a:latin typeface="Times New Roman" pitchFamily="18" charset="0"/>
        </a:defRPr>
      </a:lvl7pPr>
      <a:lvl8pPr marL="1083246" algn="ctr" rtl="0" fontAlgn="base">
        <a:spcBef>
          <a:spcPct val="0"/>
        </a:spcBef>
        <a:spcAft>
          <a:spcPct val="0"/>
        </a:spcAft>
        <a:defRPr sz="3476">
          <a:solidFill>
            <a:schemeClr val="tx2"/>
          </a:solidFill>
          <a:latin typeface="Times New Roman" pitchFamily="18" charset="0"/>
        </a:defRPr>
      </a:lvl8pPr>
      <a:lvl9pPr marL="1444320" algn="ctr" rtl="0" fontAlgn="base">
        <a:spcBef>
          <a:spcPct val="0"/>
        </a:spcBef>
        <a:spcAft>
          <a:spcPct val="0"/>
        </a:spcAft>
        <a:defRPr sz="3476">
          <a:solidFill>
            <a:schemeClr val="tx2"/>
          </a:solidFill>
          <a:latin typeface="Times New Roman" pitchFamily="18" charset="0"/>
        </a:defRPr>
      </a:lvl9pPr>
    </p:titleStyle>
    <p:bodyStyle>
      <a:lvl1pPr marL="265922" indent="-265922" algn="l" rtl="0" eaLnBrk="0" fontAlgn="base" hangingPunct="0">
        <a:spcBef>
          <a:spcPct val="20000"/>
        </a:spcBef>
        <a:spcAft>
          <a:spcPct val="0"/>
        </a:spcAft>
        <a:buChar char="•"/>
        <a:defRPr sz="2528">
          <a:solidFill>
            <a:schemeClr val="tx1"/>
          </a:solidFill>
          <a:latin typeface="+mn-lt"/>
          <a:ea typeface="ＭＳ Ｐゴシック" pitchFamily="34" charset="-128"/>
          <a:cs typeface="ＭＳ Ｐゴシック" charset="-128"/>
        </a:defRPr>
      </a:lvl1pPr>
      <a:lvl2pPr marL="582020" indent="-220766" algn="l" rtl="0" eaLnBrk="0" fontAlgn="base" hangingPunct="0">
        <a:spcBef>
          <a:spcPct val="20000"/>
        </a:spcBef>
        <a:spcAft>
          <a:spcPct val="0"/>
        </a:spcAft>
        <a:buChar char="–"/>
        <a:defRPr sz="2212">
          <a:solidFill>
            <a:schemeClr val="tx1"/>
          </a:solidFill>
          <a:latin typeface="+mn-lt"/>
          <a:ea typeface="ＭＳ Ｐゴシック" pitchFamily="34" charset="-128"/>
        </a:defRPr>
      </a:lvl2pPr>
      <a:lvl3pPr marL="898116" indent="-175609" algn="l" rtl="0" eaLnBrk="0" fontAlgn="base" hangingPunct="0">
        <a:spcBef>
          <a:spcPct val="20000"/>
        </a:spcBef>
        <a:spcAft>
          <a:spcPct val="0"/>
        </a:spcAft>
        <a:buChar char="•"/>
        <a:defRPr sz="1896">
          <a:solidFill>
            <a:schemeClr val="tx1"/>
          </a:solidFill>
          <a:latin typeface="+mn-lt"/>
          <a:ea typeface="ＭＳ Ｐゴシック" pitchFamily="34" charset="-128"/>
        </a:defRPr>
      </a:lvl3pPr>
      <a:lvl4pPr marL="1259370" indent="-175609" algn="l" rtl="0" eaLnBrk="0" fontAlgn="base" hangingPunct="0">
        <a:spcBef>
          <a:spcPct val="20000"/>
        </a:spcBef>
        <a:spcAft>
          <a:spcPct val="0"/>
        </a:spcAft>
        <a:buChar char="–"/>
        <a:defRPr sz="1580">
          <a:solidFill>
            <a:schemeClr val="tx1"/>
          </a:solidFill>
          <a:latin typeface="+mn-lt"/>
          <a:ea typeface="ＭＳ Ｐゴシック" pitchFamily="34" charset="-128"/>
        </a:defRPr>
      </a:lvl4pPr>
      <a:lvl5pPr marL="1620623" indent="-175609" algn="l" rtl="0" eaLnBrk="0" fontAlgn="base" hangingPunct="0">
        <a:spcBef>
          <a:spcPct val="20000"/>
        </a:spcBef>
        <a:spcAft>
          <a:spcPct val="0"/>
        </a:spcAft>
        <a:buChar char="»"/>
        <a:defRPr sz="1580">
          <a:solidFill>
            <a:schemeClr val="tx1"/>
          </a:solidFill>
          <a:latin typeface="+mn-lt"/>
          <a:ea typeface="ＭＳ Ｐゴシック" pitchFamily="34" charset="-128"/>
        </a:defRPr>
      </a:lvl5pPr>
      <a:lvl6pPr marL="1985941" indent="-180541" algn="l" rtl="0" fontAlgn="base">
        <a:spcBef>
          <a:spcPct val="20000"/>
        </a:spcBef>
        <a:spcAft>
          <a:spcPct val="0"/>
        </a:spcAft>
        <a:buChar char="»"/>
        <a:defRPr sz="1580">
          <a:solidFill>
            <a:schemeClr val="tx1"/>
          </a:solidFill>
          <a:latin typeface="+mn-lt"/>
        </a:defRPr>
      </a:lvl6pPr>
      <a:lvl7pPr marL="2347020" indent="-180541" algn="l" rtl="0" fontAlgn="base">
        <a:spcBef>
          <a:spcPct val="20000"/>
        </a:spcBef>
        <a:spcAft>
          <a:spcPct val="0"/>
        </a:spcAft>
        <a:buChar char="»"/>
        <a:defRPr sz="1580">
          <a:solidFill>
            <a:schemeClr val="tx1"/>
          </a:solidFill>
          <a:latin typeface="+mn-lt"/>
        </a:defRPr>
      </a:lvl7pPr>
      <a:lvl8pPr marL="2708094" indent="-180541" algn="l" rtl="0" fontAlgn="base">
        <a:spcBef>
          <a:spcPct val="20000"/>
        </a:spcBef>
        <a:spcAft>
          <a:spcPct val="0"/>
        </a:spcAft>
        <a:buChar char="»"/>
        <a:defRPr sz="1580">
          <a:solidFill>
            <a:schemeClr val="tx1"/>
          </a:solidFill>
          <a:latin typeface="+mn-lt"/>
        </a:defRPr>
      </a:lvl8pPr>
      <a:lvl9pPr marL="3069176" indent="-180541" algn="l" rtl="0" fontAlgn="base">
        <a:spcBef>
          <a:spcPct val="20000"/>
        </a:spcBef>
        <a:spcAft>
          <a:spcPct val="0"/>
        </a:spcAft>
        <a:buChar char="»"/>
        <a:defRPr sz="158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22165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1pPr>
      <a:lvl2pPr marL="361083" algn="l" defTabSz="722165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2pPr>
      <a:lvl3pPr marL="722165" algn="l" defTabSz="722165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3pPr>
      <a:lvl4pPr marL="1083246" algn="l" defTabSz="722165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4pPr>
      <a:lvl5pPr marL="1444320" algn="l" defTabSz="722165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5pPr>
      <a:lvl6pPr marL="1805400" algn="l" defTabSz="722165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6pPr>
      <a:lvl7pPr marL="2166482" algn="l" defTabSz="722165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7pPr>
      <a:lvl8pPr marL="2527560" algn="l" defTabSz="722165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8pPr>
      <a:lvl9pPr marL="2888640" algn="l" defTabSz="722165" rtl="0" eaLnBrk="1" latinLnBrk="0" hangingPunct="1">
        <a:defRPr sz="14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Haga clic para modificar el estilo de título del patrón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Haga clic para modificar el estilo de texto del patrón</a:t>
            </a:r>
          </a:p>
          <a:p>
            <a:pPr lvl="1"/>
            <a:r>
              <a:rPr lang="en-US" altLang="es-ES"/>
              <a:t>Segundo nivel</a:t>
            </a:r>
          </a:p>
          <a:p>
            <a:pPr lvl="2"/>
            <a:r>
              <a:rPr lang="en-US" altLang="es-ES"/>
              <a:t>Tercer nivel</a:t>
            </a:r>
          </a:p>
          <a:p>
            <a:pPr lvl="3"/>
            <a:r>
              <a:rPr lang="en-US" altLang="es-ES"/>
              <a:t>Cuarto nivel</a:t>
            </a:r>
          </a:p>
          <a:p>
            <a:pPr lvl="4"/>
            <a:r>
              <a:rPr lang="en-US" altLang="es-ES"/>
              <a:t>Quinto nivel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44">
                <a:solidFill>
                  <a:srgbClr val="FFFFFF"/>
                </a:solidFill>
                <a:latin typeface="Times New Roman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740D5DE-C7AA-4123-B4D5-DC0710123791}" type="datetime1">
              <a:rPr lang="en-US"/>
              <a:pPr fontAlgn="base">
                <a:spcAft>
                  <a:spcPct val="0"/>
                </a:spcAft>
                <a:defRPr/>
              </a:pPr>
              <a:t>6/3/19</a:t>
            </a:fld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244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44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08A711-0802-4CE6-9F78-C8254F949581}" type="slidenum">
              <a:rPr lang="en-US" altLang="es-E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>
              <a:cs typeface="Arial" panose="020B0604020202020204" pitchFamily="34" charset="0"/>
            </a:endParaRPr>
          </a:p>
        </p:txBody>
      </p:sp>
      <p:sp>
        <p:nvSpPr>
          <p:cNvPr id="160775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1989138"/>
          </a:xfrm>
          <a:prstGeom prst="rect">
            <a:avLst/>
          </a:prstGeom>
          <a:gradFill rotWithShape="1">
            <a:gsLst>
              <a:gs pos="0">
                <a:srgbClr val="35394D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ransition>
    <p:split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+mj-lt"/>
          <a:ea typeface="ＭＳ Ｐゴシック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ＭＳ Ｐゴシック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ＭＳ Ｐゴシック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ＭＳ Ｐゴシック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  <a:ea typeface="ＭＳ Ｐゴシック" pitchFamily="34" charset="-128"/>
          <a:cs typeface="ＭＳ Ｐゴシック" charset="-128"/>
        </a:defRPr>
      </a:lvl5pPr>
      <a:lvl6pPr marL="40640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6pPr>
      <a:lvl7pPr marL="81281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7pPr>
      <a:lvl8pPr marL="121921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8pPr>
      <a:lvl9pPr marL="162562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Times New Roman" pitchFamily="18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  <a:ea typeface="ＭＳ Ｐゴシック" pitchFamily="34" charset="-128"/>
          <a:cs typeface="ＭＳ Ｐゴシック" charset="-128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har char="–"/>
        <a:defRPr sz="2489">
          <a:solidFill>
            <a:schemeClr val="tx1"/>
          </a:solidFill>
          <a:latin typeface="+mn-lt"/>
          <a:ea typeface="ＭＳ Ｐゴシック" pitchFamily="34" charset="-128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  <a:ea typeface="ＭＳ Ｐゴシック" pitchFamily="34" charset="-128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har char="–"/>
        <a:defRPr sz="1778">
          <a:solidFill>
            <a:schemeClr val="tx1"/>
          </a:solidFill>
          <a:latin typeface="+mn-lt"/>
          <a:ea typeface="ＭＳ Ｐゴシック" pitchFamily="34" charset="-128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  <a:ea typeface="ＭＳ Ｐゴシック" pitchFamily="34" charset="-128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06363"/>
            <a:ext cx="1097280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3988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503" tIns="52752" rIns="105503" bIns="52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28" name="Straight Connector 12"/>
          <p:cNvCxnSpPr>
            <a:cxnSpLocks noChangeShapeType="1"/>
          </p:cNvCxnSpPr>
          <p:nvPr/>
        </p:nvCxnSpPr>
        <p:spPr bwMode="auto">
          <a:xfrm>
            <a:off x="1125125" y="6535738"/>
            <a:ext cx="9753600" cy="4762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2242" y="6559560"/>
            <a:ext cx="391348" cy="14287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89">
                <a:solidFill>
                  <a:schemeClr val="tx2"/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9DBD46D7-C991-4C22-A0F3-5490A2C2D415}" type="slidenum">
              <a:rPr lang="es-E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</p:sldLayoutIdLst>
  <p:hf hdr="0" ftr="0" dt="0"/>
  <p:txStyles>
    <p:titleStyle>
      <a:lvl1pPr algn="l" defTabSz="46849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111" kern="1200">
          <a:solidFill>
            <a:schemeClr val="bg1"/>
          </a:solidFill>
          <a:latin typeface="+mj-lt"/>
          <a:ea typeface="MS PGothic" pitchFamily="34" charset="-128"/>
          <a:cs typeface="Arial"/>
        </a:defRPr>
      </a:lvl1pPr>
      <a:lvl2pPr algn="l" defTabSz="46849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11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l" defTabSz="46849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11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l" defTabSz="46849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11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l" defTabSz="46849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11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406405" algn="l" defTabSz="406405" rtl="0" fontAlgn="base">
        <a:lnSpc>
          <a:spcPct val="80000"/>
        </a:lnSpc>
        <a:spcBef>
          <a:spcPct val="0"/>
        </a:spcBef>
        <a:spcAft>
          <a:spcPct val="0"/>
        </a:spcAft>
        <a:defRPr sz="2667">
          <a:solidFill>
            <a:schemeClr val="bg1"/>
          </a:solidFill>
          <a:latin typeface="Arial" charset="0"/>
          <a:cs typeface="Arial" charset="0"/>
        </a:defRPr>
      </a:lvl6pPr>
      <a:lvl7pPr marL="812810" algn="l" defTabSz="406405" rtl="0" fontAlgn="base">
        <a:lnSpc>
          <a:spcPct val="80000"/>
        </a:lnSpc>
        <a:spcBef>
          <a:spcPct val="0"/>
        </a:spcBef>
        <a:spcAft>
          <a:spcPct val="0"/>
        </a:spcAft>
        <a:defRPr sz="2667">
          <a:solidFill>
            <a:schemeClr val="bg1"/>
          </a:solidFill>
          <a:latin typeface="Arial" charset="0"/>
          <a:cs typeface="Arial" charset="0"/>
        </a:defRPr>
      </a:lvl7pPr>
      <a:lvl8pPr marL="1219215" algn="l" defTabSz="406405" rtl="0" fontAlgn="base">
        <a:lnSpc>
          <a:spcPct val="80000"/>
        </a:lnSpc>
        <a:spcBef>
          <a:spcPct val="0"/>
        </a:spcBef>
        <a:spcAft>
          <a:spcPct val="0"/>
        </a:spcAft>
        <a:defRPr sz="2667">
          <a:solidFill>
            <a:schemeClr val="bg1"/>
          </a:solidFill>
          <a:latin typeface="Arial" charset="0"/>
          <a:cs typeface="Arial" charset="0"/>
        </a:defRPr>
      </a:lvl8pPr>
      <a:lvl9pPr marL="1625620" algn="l" defTabSz="406405" rtl="0" fontAlgn="base">
        <a:lnSpc>
          <a:spcPct val="80000"/>
        </a:lnSpc>
        <a:spcBef>
          <a:spcPct val="0"/>
        </a:spcBef>
        <a:spcAft>
          <a:spcPct val="0"/>
        </a:spcAft>
        <a:defRPr sz="2667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34247" indent="-234247" algn="l" defTabSz="468495" rtl="0" eaLnBrk="0" fontAlgn="base" hangingPunct="0">
        <a:lnSpc>
          <a:spcPct val="95000"/>
        </a:lnSpc>
        <a:spcBef>
          <a:spcPts val="1234"/>
        </a:spcBef>
        <a:spcAft>
          <a:spcPts val="612"/>
        </a:spcAft>
        <a:buFont typeface="Arial" charset="0"/>
        <a:buChar char="•"/>
        <a:defRPr sz="2044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1pPr>
      <a:lvl2pPr marL="618074" indent="-176392" algn="l" defTabSz="468495" rtl="0" eaLnBrk="0" fontAlgn="base" hangingPunct="0">
        <a:lnSpc>
          <a:spcPct val="95000"/>
        </a:lnSpc>
        <a:spcBef>
          <a:spcPct val="0"/>
        </a:spcBef>
        <a:spcAft>
          <a:spcPts val="412"/>
        </a:spcAft>
        <a:buFont typeface="Arial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Arial"/>
        </a:defRPr>
      </a:lvl2pPr>
      <a:lvl3pPr marL="994846" indent="-177802" algn="l" defTabSz="468495" rtl="0" eaLnBrk="0" fontAlgn="base" hangingPunct="0">
        <a:lnSpc>
          <a:spcPct val="95000"/>
        </a:lnSpc>
        <a:spcBef>
          <a:spcPct val="0"/>
        </a:spcBef>
        <a:spcAft>
          <a:spcPts val="412"/>
        </a:spcAft>
        <a:buFont typeface="Lucida Grande"/>
        <a:buChar char="–"/>
        <a:defRPr kern="1200">
          <a:solidFill>
            <a:schemeClr val="tx2"/>
          </a:solidFill>
          <a:latin typeface="+mn-lt"/>
          <a:ea typeface="MS PGothic" pitchFamily="34" charset="-128"/>
          <a:cs typeface="Arial"/>
        </a:defRPr>
      </a:lvl3pPr>
      <a:lvl4pPr marL="1367384" indent="-179214" algn="l" defTabSz="468495" rtl="0" eaLnBrk="0" fontAlgn="base" hangingPunct="0">
        <a:lnSpc>
          <a:spcPct val="95000"/>
        </a:lnSpc>
        <a:spcBef>
          <a:spcPct val="0"/>
        </a:spcBef>
        <a:spcAft>
          <a:spcPts val="412"/>
        </a:spcAft>
        <a:buFont typeface="Lucida Grande"/>
        <a:buChar char="–"/>
        <a:defRPr kern="1200">
          <a:solidFill>
            <a:schemeClr val="tx2"/>
          </a:solidFill>
          <a:latin typeface="+mn-lt"/>
          <a:ea typeface="MS PGothic" pitchFamily="34" charset="-128"/>
          <a:cs typeface="Arial"/>
        </a:defRPr>
      </a:lvl4pPr>
      <a:lvl5pPr marL="1835879" indent="-176392" algn="l" defTabSz="468495" rtl="0" eaLnBrk="0" fontAlgn="base" hangingPunct="0">
        <a:lnSpc>
          <a:spcPct val="95000"/>
        </a:lnSpc>
        <a:spcBef>
          <a:spcPct val="0"/>
        </a:spcBef>
        <a:spcAft>
          <a:spcPts val="412"/>
        </a:spcAft>
        <a:buFont typeface="Lucida Grande"/>
        <a:buChar char="–"/>
        <a:defRPr kern="1200">
          <a:solidFill>
            <a:schemeClr val="tx2"/>
          </a:solidFill>
          <a:latin typeface="+mn-lt"/>
          <a:ea typeface="MS PGothic" pitchFamily="34" charset="-128"/>
          <a:cs typeface="Arial"/>
        </a:defRPr>
      </a:lvl5pPr>
      <a:lvl6pPr marL="2235228" indent="-203203" algn="l" defTabSz="406405" rtl="0" eaLnBrk="1" latinLnBrk="0" hangingPunct="1">
        <a:spcBef>
          <a:spcPct val="20000"/>
        </a:spcBef>
        <a:buFont typeface="Arial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406405" rtl="0" eaLnBrk="1" latinLnBrk="0" hangingPunct="1">
        <a:spcBef>
          <a:spcPct val="20000"/>
        </a:spcBef>
        <a:buFont typeface="Arial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406405" rtl="0" eaLnBrk="1" latinLnBrk="0" hangingPunct="1">
        <a:spcBef>
          <a:spcPct val="20000"/>
        </a:spcBef>
        <a:buFont typeface="Arial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406405" rtl="0" eaLnBrk="1" latinLnBrk="0" hangingPunct="1">
        <a:spcBef>
          <a:spcPct val="20000"/>
        </a:spcBef>
        <a:buFont typeface="Arial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4064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539" y="114305"/>
            <a:ext cx="11956164" cy="1173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lnSpc>
                <a:spcPct val="95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546167"/>
            <a:ext cx="11327476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662067" y="6511281"/>
            <a:ext cx="415636" cy="2308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fld id="{87CB84B5-1B86-4A9A-BB5F-F88E05C8058E}" type="slidenum">
              <a:rPr lang="en-US" sz="675" smtClean="0"/>
              <a:pPr algn="r"/>
              <a:t>‹Nº›</a:t>
            </a:fld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177727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8" r:id="rId1"/>
    <p:sldLayoutId id="2147485109" r:id="rId2"/>
    <p:sldLayoutId id="2147485110" r:id="rId3"/>
    <p:sldLayoutId id="2147485111" r:id="rId4"/>
    <p:sldLayoutId id="2147485112" r:id="rId5"/>
  </p:sldLayoutIdLst>
  <p:txStyles>
    <p:titleStyle>
      <a:lvl1pPr algn="ctr" defTabSz="685800" rtl="0" eaLnBrk="1" latinLnBrk="0" hangingPunct="1">
        <a:lnSpc>
          <a:spcPct val="95000"/>
        </a:lnSpc>
        <a:spcBef>
          <a:spcPct val="0"/>
        </a:spcBef>
        <a:buNone/>
        <a:defRPr lang="en-US" sz="2700" b="1" kern="1200" dirty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694" indent="-216694" algn="l" defTabSz="685800" rtl="0" eaLnBrk="1" latinLnBrk="0" hangingPunct="1">
        <a:lnSpc>
          <a:spcPct val="95000"/>
        </a:lnSpc>
        <a:spcBef>
          <a:spcPts val="750"/>
        </a:spcBef>
        <a:buClr>
          <a:schemeClr val="accent1"/>
        </a:buClr>
        <a:buSzPct val="85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9106" indent="-210741" algn="l" defTabSz="685800" rtl="0" eaLnBrk="1" latinLnBrk="0" hangingPunct="1">
        <a:lnSpc>
          <a:spcPct val="95000"/>
        </a:lnSpc>
        <a:spcBef>
          <a:spcPts val="375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0260" algn="l" defTabSz="685800" rtl="0" eaLnBrk="1" latinLnBrk="0" hangingPunct="1">
        <a:lnSpc>
          <a:spcPct val="95000"/>
        </a:lnSpc>
        <a:spcBef>
          <a:spcPts val="375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2494" indent="-175022" algn="l" defTabSz="685800" rtl="0" eaLnBrk="1" latinLnBrk="0" hangingPunct="1">
        <a:lnSpc>
          <a:spcPct val="95000"/>
        </a:lnSpc>
        <a:spcBef>
          <a:spcPts val="375"/>
        </a:spcBef>
        <a:buClr>
          <a:schemeClr val="accent6">
            <a:lumMod val="75000"/>
          </a:schemeClr>
        </a:buClr>
        <a:buSzPct val="8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72754" indent="-167879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2">
          <p15:clr>
            <a:srgbClr val="F26B43"/>
          </p15:clr>
        </p15:guide>
        <p15:guide id="4" orient="horz" pos="4247">
          <p15:clr>
            <a:srgbClr val="F26B43"/>
          </p15:clr>
        </p15:guide>
        <p15:guide id="5">
          <p15:clr>
            <a:srgbClr val="F26B43"/>
          </p15:clr>
        </p15:guide>
        <p15:guide id="6" pos="377">
          <p15:clr>
            <a:srgbClr val="F26B43"/>
          </p15:clr>
        </p15:guide>
        <p15:guide id="7" orient="horz" pos="811">
          <p15:clr>
            <a:srgbClr val="F26B43"/>
          </p15:clr>
        </p15:guide>
        <p15:guide id="8" pos="7608">
          <p15:clr>
            <a:srgbClr val="F26B43"/>
          </p15:clr>
        </p15:guide>
        <p15:guide id="9" pos="32">
          <p15:clr>
            <a:srgbClr val="F26B43"/>
          </p15:clr>
        </p15:guide>
        <p15:guide id="10" orient="horz" pos="9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2259" y="32709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17</a:t>
            </a:r>
            <a:r>
              <a:rPr lang="en-US" sz="4000" baseline="30000" dirty="0">
                <a:solidFill>
                  <a:schemeClr val="bg1"/>
                </a:solidFill>
              </a:rPr>
              <a:t>th</a:t>
            </a:r>
            <a:r>
              <a:rPr lang="en-US" sz="4000" dirty="0">
                <a:solidFill>
                  <a:schemeClr val="bg1"/>
                </a:solidFill>
              </a:rPr>
              <a:t> International Myeloma Workshop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Hynes Convention Center ● Boston, USA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September 12-15, 2019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258" y="1653437"/>
            <a:ext cx="7210763" cy="4046637"/>
          </a:xfrm>
          <a:prstGeom prst="rect">
            <a:avLst/>
          </a:prstGeom>
        </p:spPr>
      </p:pic>
      <p:pic>
        <p:nvPicPr>
          <p:cNvPr id="1026" name="Picture 2" descr="https://www.myelomasociety.org/template-images/logo.png">
            <a:extLst>
              <a:ext uri="{FF2B5EF4-FFF2-40B4-BE49-F238E27FC236}">
                <a16:creationId xmlns:a16="http://schemas.microsoft.com/office/drawing/2014/main" id="{CE2DE34E-1740-474F-AAC3-656D4BC38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41" y="28576"/>
            <a:ext cx="1495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CB86C0-4703-4CD8-9DF3-6F19FE798975}"/>
              </a:ext>
            </a:extLst>
          </p:cNvPr>
          <p:cNvSpPr txBox="1"/>
          <p:nvPr/>
        </p:nvSpPr>
        <p:spPr>
          <a:xfrm>
            <a:off x="2988820" y="5823745"/>
            <a:ext cx="6113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4400" dirty="0">
                <a:solidFill>
                  <a:prstClr val="white"/>
                </a:solidFill>
                <a:latin typeface="Calibri"/>
              </a:rPr>
              <a:t>www.imw2019boston.org</a:t>
            </a:r>
          </a:p>
        </p:txBody>
      </p:sp>
    </p:spTree>
    <p:extLst>
      <p:ext uri="{BB962C8B-B14F-4D97-AF65-F5344CB8AC3E}">
        <p14:creationId xmlns:p14="http://schemas.microsoft.com/office/powerpoint/2010/main" val="957246008"/>
      </p:ext>
    </p:extLst>
  </p:cSld>
  <p:clrMapOvr>
    <a:masterClrMapping/>
  </p:clrMapOvr>
</p:sld>
</file>

<file path=ppt/theme/theme1.xml><?xml version="1.0" encoding="utf-8"?>
<a:theme xmlns:a="http://schemas.openxmlformats.org/drawingml/2006/main" name="43_Presentación en blanco">
  <a:themeElements>
    <a:clrScheme name="">
      <a:dk1>
        <a:srgbClr val="FFFFFF"/>
      </a:dk1>
      <a:lt1>
        <a:srgbClr val="FFFFFF"/>
      </a:lt1>
      <a:dk2>
        <a:srgbClr val="FFFF00"/>
      </a:dk2>
      <a:lt2>
        <a:srgbClr val="333333"/>
      </a:lt2>
      <a:accent1>
        <a:srgbClr val="44476C"/>
      </a:accent1>
      <a:accent2>
        <a:srgbClr val="3333CC"/>
      </a:accent2>
      <a:accent3>
        <a:srgbClr val="FFFFFF"/>
      </a:accent3>
      <a:accent4>
        <a:srgbClr val="DADADA"/>
      </a:accent4>
      <a:accent5>
        <a:srgbClr val="B0B1B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Presentación en bl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8">
        <a:dk1>
          <a:srgbClr val="000000"/>
        </a:dk1>
        <a:lt1>
          <a:srgbClr val="FFFFFF"/>
        </a:lt1>
        <a:dk2>
          <a:srgbClr val="FFFF00"/>
        </a:dk2>
        <a:lt2>
          <a:srgbClr val="333333"/>
        </a:lt2>
        <a:accent1>
          <a:srgbClr val="44476C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B0B1B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Office Theme">
  <a:themeElements>
    <a:clrScheme name="Custom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21418"/>
      </a:accent1>
      <a:accent2>
        <a:srgbClr val="F57B20"/>
      </a:accent2>
      <a:accent3>
        <a:srgbClr val="A5A5A5"/>
      </a:accent3>
      <a:accent4>
        <a:srgbClr val="B5E1E1"/>
      </a:accent4>
      <a:accent5>
        <a:srgbClr val="0070C0"/>
      </a:accent5>
      <a:accent6>
        <a:srgbClr val="7DB7C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Presentación en blanco">
  <a:themeElements>
    <a:clrScheme name="">
      <a:dk1>
        <a:srgbClr val="FFFFFF"/>
      </a:dk1>
      <a:lt1>
        <a:srgbClr val="FFFFFF"/>
      </a:lt1>
      <a:dk2>
        <a:srgbClr val="FFFF00"/>
      </a:dk2>
      <a:lt2>
        <a:srgbClr val="333333"/>
      </a:lt2>
      <a:accent1>
        <a:srgbClr val="44476C"/>
      </a:accent1>
      <a:accent2>
        <a:srgbClr val="3333CC"/>
      </a:accent2>
      <a:accent3>
        <a:srgbClr val="FFFFFF"/>
      </a:accent3>
      <a:accent4>
        <a:srgbClr val="DADADA"/>
      </a:accent4>
      <a:accent5>
        <a:srgbClr val="B0B1B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Presentación en bl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esentación en blanco 8">
        <a:dk1>
          <a:srgbClr val="000000"/>
        </a:dk1>
        <a:lt1>
          <a:srgbClr val="FFFFFF"/>
        </a:lt1>
        <a:dk2>
          <a:srgbClr val="FFFF00"/>
        </a:dk2>
        <a:lt2>
          <a:srgbClr val="333333"/>
        </a:lt2>
        <a:accent1>
          <a:srgbClr val="44476C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B0B1B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4_Presentación en blanco">
  <a:themeElements>
    <a:clrScheme name="">
      <a:dk1>
        <a:srgbClr val="FFFFFF"/>
      </a:dk1>
      <a:lt1>
        <a:srgbClr val="FFFFFF"/>
      </a:lt1>
      <a:dk2>
        <a:srgbClr val="FFFF00"/>
      </a:dk2>
      <a:lt2>
        <a:srgbClr val="333333"/>
      </a:lt2>
      <a:accent1>
        <a:srgbClr val="44476C"/>
      </a:accent1>
      <a:accent2>
        <a:srgbClr val="3333CC"/>
      </a:accent2>
      <a:accent3>
        <a:srgbClr val="FFFFFF"/>
      </a:accent3>
      <a:accent4>
        <a:srgbClr val="DADADA"/>
      </a:accent4>
      <a:accent5>
        <a:srgbClr val="B0B1B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Presentación en bl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8">
        <a:dk1>
          <a:srgbClr val="000000"/>
        </a:dk1>
        <a:lt1>
          <a:srgbClr val="FFFFFF"/>
        </a:lt1>
        <a:dk2>
          <a:srgbClr val="FFFF00"/>
        </a:dk2>
        <a:lt2>
          <a:srgbClr val="333333"/>
        </a:lt2>
        <a:accent1>
          <a:srgbClr val="44476C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B0B1B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0_Presentación en blanco">
  <a:themeElements>
    <a:clrScheme name="">
      <a:dk1>
        <a:srgbClr val="FFFFFF"/>
      </a:dk1>
      <a:lt1>
        <a:srgbClr val="FFFFFF"/>
      </a:lt1>
      <a:dk2>
        <a:srgbClr val="FFFF00"/>
      </a:dk2>
      <a:lt2>
        <a:srgbClr val="333333"/>
      </a:lt2>
      <a:accent1>
        <a:srgbClr val="44476C"/>
      </a:accent1>
      <a:accent2>
        <a:srgbClr val="3333CC"/>
      </a:accent2>
      <a:accent3>
        <a:srgbClr val="FFFFFF"/>
      </a:accent3>
      <a:accent4>
        <a:srgbClr val="DADADA"/>
      </a:accent4>
      <a:accent5>
        <a:srgbClr val="B0B1B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Presentación en bl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8">
        <a:dk1>
          <a:srgbClr val="000000"/>
        </a:dk1>
        <a:lt1>
          <a:srgbClr val="FFFFFF"/>
        </a:lt1>
        <a:dk2>
          <a:srgbClr val="FFFF00"/>
        </a:dk2>
        <a:lt2>
          <a:srgbClr val="333333"/>
        </a:lt2>
        <a:accent1>
          <a:srgbClr val="44476C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B0B1B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Custom 29">
      <a:dk1>
        <a:srgbClr val="000000"/>
      </a:dk1>
      <a:lt1>
        <a:sysClr val="window" lastClr="FFFFFF"/>
      </a:lt1>
      <a:dk2>
        <a:srgbClr val="0C6066"/>
      </a:dk2>
      <a:lt2>
        <a:srgbClr val="FFF6B7"/>
      </a:lt2>
      <a:accent1>
        <a:srgbClr val="C95127"/>
      </a:accent1>
      <a:accent2>
        <a:srgbClr val="EEC738"/>
      </a:accent2>
      <a:accent3>
        <a:srgbClr val="80C9AC"/>
      </a:accent3>
      <a:accent4>
        <a:srgbClr val="1E76CC"/>
      </a:accent4>
      <a:accent5>
        <a:srgbClr val="AFAFAF"/>
      </a:accent5>
      <a:accent6>
        <a:srgbClr val="7332A1"/>
      </a:accent6>
      <a:hlink>
        <a:srgbClr val="F3811B"/>
      </a:hlink>
      <a:folHlink>
        <a:srgbClr val="A358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0_Default Design">
  <a:themeElements>
    <a:clrScheme name="8_Default Design 14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8ECCE9"/>
      </a:accent2>
      <a:accent3>
        <a:srgbClr val="AAAACA"/>
      </a:accent3>
      <a:accent4>
        <a:srgbClr val="DADADA"/>
      </a:accent4>
      <a:accent5>
        <a:srgbClr val="ADB8E2"/>
      </a:accent5>
      <a:accent6>
        <a:srgbClr val="80B9D3"/>
      </a:accent6>
      <a:hlink>
        <a:srgbClr val="FFCC00"/>
      </a:hlink>
      <a:folHlink>
        <a:srgbClr val="009999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3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8A9848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7D8940"/>
        </a:accent6>
        <a:hlink>
          <a:srgbClr val="8ECCE9"/>
        </a:hlink>
        <a:folHlink>
          <a:srgbClr val="FFC42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4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8ECCE9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80B9D3"/>
        </a:accent6>
        <a:hlink>
          <a:srgbClr val="FFCC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2_Presentación en blanco">
  <a:themeElements>
    <a:clrScheme name="">
      <a:dk1>
        <a:srgbClr val="FFFFFF"/>
      </a:dk1>
      <a:lt1>
        <a:srgbClr val="FFFFFF"/>
      </a:lt1>
      <a:dk2>
        <a:srgbClr val="FFFF00"/>
      </a:dk2>
      <a:lt2>
        <a:srgbClr val="333333"/>
      </a:lt2>
      <a:accent1>
        <a:srgbClr val="44476C"/>
      </a:accent1>
      <a:accent2>
        <a:srgbClr val="3333CC"/>
      </a:accent2>
      <a:accent3>
        <a:srgbClr val="FFFFFF"/>
      </a:accent3>
      <a:accent4>
        <a:srgbClr val="DADADA"/>
      </a:accent4>
      <a:accent5>
        <a:srgbClr val="B0B1B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Presentación en bl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8">
        <a:dk1>
          <a:srgbClr val="000000"/>
        </a:dk1>
        <a:lt1>
          <a:srgbClr val="FFFFFF"/>
        </a:lt1>
        <a:dk2>
          <a:srgbClr val="FFFF00"/>
        </a:dk2>
        <a:lt2>
          <a:srgbClr val="333333"/>
        </a:lt2>
        <a:accent1>
          <a:srgbClr val="44476C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B0B1B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3_Presentación en blanco">
  <a:themeElements>
    <a:clrScheme name="">
      <a:dk1>
        <a:srgbClr val="FFFFFF"/>
      </a:dk1>
      <a:lt1>
        <a:srgbClr val="FFFFFF"/>
      </a:lt1>
      <a:dk2>
        <a:srgbClr val="FFFF00"/>
      </a:dk2>
      <a:lt2>
        <a:srgbClr val="333333"/>
      </a:lt2>
      <a:accent1>
        <a:srgbClr val="44476C"/>
      </a:accent1>
      <a:accent2>
        <a:srgbClr val="3333CC"/>
      </a:accent2>
      <a:accent3>
        <a:srgbClr val="FFFFFF"/>
      </a:accent3>
      <a:accent4>
        <a:srgbClr val="DADADA"/>
      </a:accent4>
      <a:accent5>
        <a:srgbClr val="B0B1B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Presentación en bl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resentación en blanco 8">
        <a:dk1>
          <a:srgbClr val="000000"/>
        </a:dk1>
        <a:lt1>
          <a:srgbClr val="FFFFFF"/>
        </a:lt1>
        <a:dk2>
          <a:srgbClr val="FFFF00"/>
        </a:dk2>
        <a:lt2>
          <a:srgbClr val="333333"/>
        </a:lt2>
        <a:accent1>
          <a:srgbClr val="44476C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B0B1B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equenta">
  <a:themeElements>
    <a:clrScheme name="Sequenta">
      <a:dk1>
        <a:srgbClr val="435359"/>
      </a:dk1>
      <a:lt1>
        <a:sysClr val="window" lastClr="FFFFFF"/>
      </a:lt1>
      <a:dk2>
        <a:srgbClr val="7F7F7F"/>
      </a:dk2>
      <a:lt2>
        <a:srgbClr val="EEECE1"/>
      </a:lt2>
      <a:accent1>
        <a:srgbClr val="0392D1"/>
      </a:accent1>
      <a:accent2>
        <a:srgbClr val="E6B823"/>
      </a:accent2>
      <a:accent3>
        <a:srgbClr val="9BBB59"/>
      </a:accent3>
      <a:accent4>
        <a:srgbClr val="A2509A"/>
      </a:accent4>
      <a:accent5>
        <a:srgbClr val="46B6D6"/>
      </a:accent5>
      <a:accent6>
        <a:srgbClr val="CA6F2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 cmpd="sng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5000"/>
          </a:lnSpc>
          <a:spcAft>
            <a:spcPts val="600"/>
          </a:spcAft>
          <a:defRPr sz="1600"/>
        </a:defPPr>
      </a:lstStyle>
    </a:txDef>
  </a:objectDefaults>
  <a:extraClrSchemeLst/>
</a:theme>
</file>

<file path=ppt/theme/theme9.xml><?xml version="1.0" encoding="utf-8"?>
<a:theme xmlns:a="http://schemas.openxmlformats.org/drawingml/2006/main" name="5_Office Theme">
  <a:themeElements>
    <a:clrScheme name="Custom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21418"/>
      </a:accent1>
      <a:accent2>
        <a:srgbClr val="F57B20"/>
      </a:accent2>
      <a:accent3>
        <a:srgbClr val="A5A5A5"/>
      </a:accent3>
      <a:accent4>
        <a:srgbClr val="B5E1E1"/>
      </a:accent4>
      <a:accent5>
        <a:srgbClr val="0070C0"/>
      </a:accent5>
      <a:accent6>
        <a:srgbClr val="7DB7C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lIns="0" tIns="0" rIns="0" bIns="0" rtlCol="0" anchor="ctr"/>
      <a:lstStyle>
        <a:defPPr algn="ctr">
          <a:defRPr sz="1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9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9111</TotalTime>
  <Words>9</Words>
  <Application>Microsoft Macintosh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1</vt:i4>
      </vt:variant>
    </vt:vector>
  </HeadingPairs>
  <TitlesOfParts>
    <vt:vector size="20" baseType="lpstr">
      <vt:lpstr>ＭＳ Ｐゴシック</vt:lpstr>
      <vt:lpstr>ＭＳ Ｐゴシック</vt:lpstr>
      <vt:lpstr>Arial</vt:lpstr>
      <vt:lpstr>Calibri</vt:lpstr>
      <vt:lpstr>Lucida Grande</vt:lpstr>
      <vt:lpstr>Times New Roman</vt:lpstr>
      <vt:lpstr>Wingdings</vt:lpstr>
      <vt:lpstr>43_Presentación en blanco</vt:lpstr>
      <vt:lpstr>44_Presentación en blanco</vt:lpstr>
      <vt:lpstr>20_Presentación en blanco</vt:lpstr>
      <vt:lpstr>2_Office Theme</vt:lpstr>
      <vt:lpstr>40_Default Design</vt:lpstr>
      <vt:lpstr>62_Presentación en blanco</vt:lpstr>
      <vt:lpstr>13_Presentación en blanco</vt:lpstr>
      <vt:lpstr>Sequenta</vt:lpstr>
      <vt:lpstr>5_Office Theme</vt:lpstr>
      <vt:lpstr>7_Office Theme</vt:lpstr>
      <vt:lpstr>4_Presentación en blanco</vt:lpstr>
      <vt:lpstr>4_Office Theme</vt:lpstr>
      <vt:lpstr>17th International Myeloma Workshop Hynes Convention Center ● Boston, USA September 12-15, 2019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Preclinical models to evaluate immunotherapeutic strategies in MM: ex vivo primary samples</dc:title>
  <dc:creator>Bruno D.L. Paiva</dc:creator>
  <cp:lastModifiedBy>Usuario de Microsoft Office</cp:lastModifiedBy>
  <cp:revision>661</cp:revision>
  <cp:lastPrinted>2019-05-14T07:34:39Z</cp:lastPrinted>
  <dcterms:created xsi:type="dcterms:W3CDTF">2016-02-08T09:26:31Z</dcterms:created>
  <dcterms:modified xsi:type="dcterms:W3CDTF">2019-06-03T08:56:00Z</dcterms:modified>
</cp:coreProperties>
</file>